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61" r:id="rId3"/>
    <p:sldId id="294" r:id="rId4"/>
    <p:sldId id="269" r:id="rId5"/>
    <p:sldId id="289" r:id="rId6"/>
    <p:sldId id="291" r:id="rId7"/>
    <p:sldId id="259" r:id="rId8"/>
    <p:sldId id="295" r:id="rId9"/>
    <p:sldId id="306" r:id="rId10"/>
    <p:sldId id="309" r:id="rId11"/>
    <p:sldId id="296" r:id="rId12"/>
    <p:sldId id="297" r:id="rId13"/>
    <p:sldId id="303" r:id="rId14"/>
    <p:sldId id="298" r:id="rId15"/>
    <p:sldId id="267" r:id="rId16"/>
    <p:sldId id="279" r:id="rId17"/>
    <p:sldId id="300" r:id="rId18"/>
    <p:sldId id="302" r:id="rId19"/>
    <p:sldId id="299" r:id="rId20"/>
    <p:sldId id="268" r:id="rId21"/>
    <p:sldId id="277" r:id="rId22"/>
    <p:sldId id="276" r:id="rId23"/>
    <p:sldId id="278" r:id="rId24"/>
    <p:sldId id="288" r:id="rId25"/>
    <p:sldId id="272" r:id="rId26"/>
    <p:sldId id="304" r:id="rId27"/>
    <p:sldId id="273" r:id="rId28"/>
    <p:sldId id="274" r:id="rId29"/>
    <p:sldId id="312" r:id="rId30"/>
    <p:sldId id="275" r:id="rId31"/>
    <p:sldId id="25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eqiong Zhao" initials="JZ" lastIdx="3" clrIdx="0">
    <p:extLst>
      <p:ext uri="{19B8F6BF-5375-455C-9EA6-DF929625EA0E}">
        <p15:presenceInfo xmlns:p15="http://schemas.microsoft.com/office/powerpoint/2012/main" userId="S::zhao413@purdue.edu::2fa4dccd-c10f-4002-b1a2-05fe3d730f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BAFF"/>
    <a:srgbClr val="EB9900"/>
    <a:srgbClr val="00FF00"/>
    <a:srgbClr val="FF0A9D"/>
    <a:srgbClr val="ADD7E6"/>
    <a:srgbClr val="ACD8E6"/>
    <a:srgbClr val="FEFF00"/>
    <a:srgbClr val="EDEDED"/>
    <a:srgbClr val="2323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83" autoAdjust="0"/>
    <p:restoredTop sz="86617" autoAdjust="0"/>
  </p:normalViewPr>
  <p:slideViewPr>
    <p:cSldViewPr snapToGrid="0">
      <p:cViewPr varScale="1">
        <p:scale>
          <a:sx n="68" d="100"/>
          <a:sy n="68" d="100"/>
        </p:scale>
        <p:origin x="224" y="32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FADBA8-EB83-074A-A174-9D2F05B8E41A}" type="doc">
      <dgm:prSet loTypeId="urn:microsoft.com/office/officeart/2005/8/layout/process1" loCatId="" qsTypeId="urn:microsoft.com/office/officeart/2005/8/quickstyle/simple2" qsCatId="simple" csTypeId="urn:microsoft.com/office/officeart/2005/8/colors/accent5_2" csCatId="accent5" phldr="1"/>
      <dgm:spPr/>
    </dgm:pt>
    <dgm:pt modelId="{F28EFB73-36A3-9D41-93DA-08C0DF71577F}">
      <dgm:prSet phldrT="[Text]"/>
      <dgm:spPr/>
      <dgm:t>
        <a:bodyPr/>
        <a:lstStyle/>
        <a:p>
          <a:r>
            <a:rPr lang="en-US" dirty="0">
              <a:latin typeface="Arial" panose="020B0604020202020204" pitchFamily="34" charset="0"/>
              <a:cs typeface="Arial" panose="020B0604020202020204" pitchFamily="34" charset="0"/>
            </a:rPr>
            <a:t>Detect</a:t>
          </a:r>
          <a:r>
            <a:rPr lang="en-US" altLang="zh-CN" dirty="0">
              <a:latin typeface="Arial" panose="020B0604020202020204" pitchFamily="34" charset="0"/>
              <a:cs typeface="Arial" panose="020B0604020202020204" pitchFamily="34" charset="0"/>
            </a:rPr>
            <a:t>ing</a:t>
          </a:r>
          <a:r>
            <a:rPr lang="en-US" dirty="0">
              <a:latin typeface="Arial" panose="020B0604020202020204" pitchFamily="34" charset="0"/>
              <a:cs typeface="Arial" panose="020B0604020202020204" pitchFamily="34" charset="0"/>
            </a:rPr>
            <a:t> Shared Edges</a:t>
          </a:r>
        </a:p>
      </dgm:t>
    </dgm:pt>
    <dgm:pt modelId="{B4563523-5242-1749-A8C6-CD100CDA8627}" type="parTrans" cxnId="{5257A65D-35D4-2B49-A8A4-796E71B262A0}">
      <dgm:prSet/>
      <dgm:spPr/>
      <dgm:t>
        <a:bodyPr/>
        <a:lstStyle/>
        <a:p>
          <a:endParaRPr lang="en-US"/>
        </a:p>
      </dgm:t>
    </dgm:pt>
    <dgm:pt modelId="{0017CB2C-EF8F-F74B-9E83-89CEFE05A197}" type="sibTrans" cxnId="{5257A65D-35D4-2B49-A8A4-796E71B262A0}">
      <dgm:prSet/>
      <dgm:spPr/>
      <dgm:t>
        <a:bodyPr/>
        <a:lstStyle/>
        <a:p>
          <a:endParaRPr lang="en-US"/>
        </a:p>
      </dgm:t>
    </dgm:pt>
    <dgm:pt modelId="{5F94A67F-7E50-2541-A6F4-4E077876BB85}">
      <dgm:prSet phldrT="[Text]"/>
      <dgm:spPr/>
      <dgm:t>
        <a:bodyPr/>
        <a:lstStyle/>
        <a:p>
          <a:r>
            <a:rPr lang="en-US" dirty="0">
              <a:latin typeface="Arial" panose="020B0604020202020204" pitchFamily="34" charset="0"/>
              <a:cs typeface="Arial" panose="020B0604020202020204" pitchFamily="34" charset="0"/>
            </a:rPr>
            <a:t>Shifting and packing</a:t>
          </a:r>
        </a:p>
      </dgm:t>
    </dgm:pt>
    <dgm:pt modelId="{79F1F146-3A58-0D40-835F-3278194390B9}" type="parTrans" cxnId="{8F3C8BDB-74C5-8749-A72B-87DD2F311D9B}">
      <dgm:prSet/>
      <dgm:spPr/>
      <dgm:t>
        <a:bodyPr/>
        <a:lstStyle/>
        <a:p>
          <a:endParaRPr lang="en-US"/>
        </a:p>
      </dgm:t>
    </dgm:pt>
    <dgm:pt modelId="{C974AB64-4FB9-1D49-A78B-E652F94274F6}" type="sibTrans" cxnId="{8F3C8BDB-74C5-8749-A72B-87DD2F311D9B}">
      <dgm:prSet/>
      <dgm:spPr/>
      <dgm:t>
        <a:bodyPr/>
        <a:lstStyle/>
        <a:p>
          <a:endParaRPr lang="en-US"/>
        </a:p>
      </dgm:t>
    </dgm:pt>
    <dgm:pt modelId="{797C44C5-7C61-8E44-9C51-1FFCA6FC3473}">
      <dgm:prSet phldrT="[Text]"/>
      <dgm:spPr/>
      <dgm:t>
        <a:bodyPr/>
        <a:lstStyle/>
        <a:p>
          <a:r>
            <a:rPr lang="en-US" dirty="0">
              <a:latin typeface="Arial" panose="020B0604020202020204" pitchFamily="34" charset="0"/>
              <a:cs typeface="Arial" panose="020B0604020202020204" pitchFamily="34" charset="0"/>
            </a:rPr>
            <a:t>Rendering</a:t>
          </a:r>
        </a:p>
      </dgm:t>
    </dgm:pt>
    <dgm:pt modelId="{2E4D7320-571D-D646-B972-6E3112973AFF}" type="parTrans" cxnId="{67DAD24F-74C8-F44A-BDFA-24333A0D205E}">
      <dgm:prSet/>
      <dgm:spPr/>
      <dgm:t>
        <a:bodyPr/>
        <a:lstStyle/>
        <a:p>
          <a:endParaRPr lang="en-US"/>
        </a:p>
      </dgm:t>
    </dgm:pt>
    <dgm:pt modelId="{1B476F93-99FE-1F49-ACB9-A7A4AD204C9D}" type="sibTrans" cxnId="{67DAD24F-74C8-F44A-BDFA-24333A0D205E}">
      <dgm:prSet/>
      <dgm:spPr/>
      <dgm:t>
        <a:bodyPr/>
        <a:lstStyle/>
        <a:p>
          <a:endParaRPr lang="en-US"/>
        </a:p>
      </dgm:t>
    </dgm:pt>
    <dgm:pt modelId="{45F46AC0-1A37-AF4E-B750-44BDEA7E8CAD}" type="pres">
      <dgm:prSet presAssocID="{BEFADBA8-EB83-074A-A174-9D2F05B8E41A}" presName="Name0" presStyleCnt="0">
        <dgm:presLayoutVars>
          <dgm:dir/>
          <dgm:resizeHandles val="exact"/>
        </dgm:presLayoutVars>
      </dgm:prSet>
      <dgm:spPr/>
    </dgm:pt>
    <dgm:pt modelId="{26C0A7F3-DCFC-DB43-909B-FBDC9F70FF45}" type="pres">
      <dgm:prSet presAssocID="{F28EFB73-36A3-9D41-93DA-08C0DF71577F}" presName="node" presStyleLbl="node1" presStyleIdx="0" presStyleCnt="3">
        <dgm:presLayoutVars>
          <dgm:bulletEnabled val="1"/>
        </dgm:presLayoutVars>
      </dgm:prSet>
      <dgm:spPr/>
    </dgm:pt>
    <dgm:pt modelId="{D184AE37-E2CB-4541-8414-A90114E9EB63}" type="pres">
      <dgm:prSet presAssocID="{0017CB2C-EF8F-F74B-9E83-89CEFE05A197}" presName="sibTrans" presStyleLbl="sibTrans2D1" presStyleIdx="0" presStyleCnt="2"/>
      <dgm:spPr/>
    </dgm:pt>
    <dgm:pt modelId="{769CA4AD-BB62-2148-B29C-EDBD1A108255}" type="pres">
      <dgm:prSet presAssocID="{0017CB2C-EF8F-F74B-9E83-89CEFE05A197}" presName="connectorText" presStyleLbl="sibTrans2D1" presStyleIdx="0" presStyleCnt="2"/>
      <dgm:spPr/>
    </dgm:pt>
    <dgm:pt modelId="{C6EC3364-47C5-8F4A-AB99-4F6311747BA7}" type="pres">
      <dgm:prSet presAssocID="{5F94A67F-7E50-2541-A6F4-4E077876BB85}" presName="node" presStyleLbl="node1" presStyleIdx="1" presStyleCnt="3">
        <dgm:presLayoutVars>
          <dgm:bulletEnabled val="1"/>
        </dgm:presLayoutVars>
      </dgm:prSet>
      <dgm:spPr/>
    </dgm:pt>
    <dgm:pt modelId="{5D197FF6-7D04-B64A-B0FD-CF6B15649DA3}" type="pres">
      <dgm:prSet presAssocID="{C974AB64-4FB9-1D49-A78B-E652F94274F6}" presName="sibTrans" presStyleLbl="sibTrans2D1" presStyleIdx="1" presStyleCnt="2"/>
      <dgm:spPr/>
    </dgm:pt>
    <dgm:pt modelId="{BA882651-4830-A249-9022-1859FF5C5636}" type="pres">
      <dgm:prSet presAssocID="{C974AB64-4FB9-1D49-A78B-E652F94274F6}" presName="connectorText" presStyleLbl="sibTrans2D1" presStyleIdx="1" presStyleCnt="2"/>
      <dgm:spPr/>
    </dgm:pt>
    <dgm:pt modelId="{C9C19510-3B29-CC45-8E58-56B9244282C7}" type="pres">
      <dgm:prSet presAssocID="{797C44C5-7C61-8E44-9C51-1FFCA6FC3473}" presName="node" presStyleLbl="node1" presStyleIdx="2" presStyleCnt="3">
        <dgm:presLayoutVars>
          <dgm:bulletEnabled val="1"/>
        </dgm:presLayoutVars>
      </dgm:prSet>
      <dgm:spPr/>
    </dgm:pt>
  </dgm:ptLst>
  <dgm:cxnLst>
    <dgm:cxn modelId="{67DAD24F-74C8-F44A-BDFA-24333A0D205E}" srcId="{BEFADBA8-EB83-074A-A174-9D2F05B8E41A}" destId="{797C44C5-7C61-8E44-9C51-1FFCA6FC3473}" srcOrd="2" destOrd="0" parTransId="{2E4D7320-571D-D646-B972-6E3112973AFF}" sibTransId="{1B476F93-99FE-1F49-ACB9-A7A4AD204C9D}"/>
    <dgm:cxn modelId="{5257A65D-35D4-2B49-A8A4-796E71B262A0}" srcId="{BEFADBA8-EB83-074A-A174-9D2F05B8E41A}" destId="{F28EFB73-36A3-9D41-93DA-08C0DF71577F}" srcOrd="0" destOrd="0" parTransId="{B4563523-5242-1749-A8C6-CD100CDA8627}" sibTransId="{0017CB2C-EF8F-F74B-9E83-89CEFE05A197}"/>
    <dgm:cxn modelId="{DD24FE64-B0D2-0F4E-A55B-9E5D3E402134}" type="presOf" srcId="{0017CB2C-EF8F-F74B-9E83-89CEFE05A197}" destId="{769CA4AD-BB62-2148-B29C-EDBD1A108255}" srcOrd="1" destOrd="0" presId="urn:microsoft.com/office/officeart/2005/8/layout/process1"/>
    <dgm:cxn modelId="{72828A65-28CB-3B44-9CC1-225650EB87F8}" type="presOf" srcId="{5F94A67F-7E50-2541-A6F4-4E077876BB85}" destId="{C6EC3364-47C5-8F4A-AB99-4F6311747BA7}" srcOrd="0" destOrd="0" presId="urn:microsoft.com/office/officeart/2005/8/layout/process1"/>
    <dgm:cxn modelId="{EACCB76C-7B36-F94C-94E8-B4D161345F65}" type="presOf" srcId="{797C44C5-7C61-8E44-9C51-1FFCA6FC3473}" destId="{C9C19510-3B29-CC45-8E58-56B9244282C7}" srcOrd="0" destOrd="0" presId="urn:microsoft.com/office/officeart/2005/8/layout/process1"/>
    <dgm:cxn modelId="{7B623D86-8B89-2448-BA54-C0382CEFE825}" type="presOf" srcId="{0017CB2C-EF8F-F74B-9E83-89CEFE05A197}" destId="{D184AE37-E2CB-4541-8414-A90114E9EB63}" srcOrd="0" destOrd="0" presId="urn:microsoft.com/office/officeart/2005/8/layout/process1"/>
    <dgm:cxn modelId="{67FC9B88-1168-A349-B733-32EA05A5BE02}" type="presOf" srcId="{BEFADBA8-EB83-074A-A174-9D2F05B8E41A}" destId="{45F46AC0-1A37-AF4E-B750-44BDEA7E8CAD}" srcOrd="0" destOrd="0" presId="urn:microsoft.com/office/officeart/2005/8/layout/process1"/>
    <dgm:cxn modelId="{4EEFE1D6-0CEC-1344-81B0-62614A82A7A0}" type="presOf" srcId="{C974AB64-4FB9-1D49-A78B-E652F94274F6}" destId="{5D197FF6-7D04-B64A-B0FD-CF6B15649DA3}" srcOrd="0" destOrd="0" presId="urn:microsoft.com/office/officeart/2005/8/layout/process1"/>
    <dgm:cxn modelId="{8F3C8BDB-74C5-8749-A72B-87DD2F311D9B}" srcId="{BEFADBA8-EB83-074A-A174-9D2F05B8E41A}" destId="{5F94A67F-7E50-2541-A6F4-4E077876BB85}" srcOrd="1" destOrd="0" parTransId="{79F1F146-3A58-0D40-835F-3278194390B9}" sibTransId="{C974AB64-4FB9-1D49-A78B-E652F94274F6}"/>
    <dgm:cxn modelId="{0A06F9E9-10D4-EE43-8FB7-58322C4B8C94}" type="presOf" srcId="{C974AB64-4FB9-1D49-A78B-E652F94274F6}" destId="{BA882651-4830-A249-9022-1859FF5C5636}" srcOrd="1" destOrd="0" presId="urn:microsoft.com/office/officeart/2005/8/layout/process1"/>
    <dgm:cxn modelId="{3D2173EF-0DB0-9D49-92BC-3261D67F7950}" type="presOf" srcId="{F28EFB73-36A3-9D41-93DA-08C0DF71577F}" destId="{26C0A7F3-DCFC-DB43-909B-FBDC9F70FF45}" srcOrd="0" destOrd="0" presId="urn:microsoft.com/office/officeart/2005/8/layout/process1"/>
    <dgm:cxn modelId="{E808876E-0AE6-D649-9F7E-6CAA3ACA04F1}" type="presParOf" srcId="{45F46AC0-1A37-AF4E-B750-44BDEA7E8CAD}" destId="{26C0A7F3-DCFC-DB43-909B-FBDC9F70FF45}" srcOrd="0" destOrd="0" presId="urn:microsoft.com/office/officeart/2005/8/layout/process1"/>
    <dgm:cxn modelId="{157B4DF0-A129-7D4C-A316-5DE0E8E95FA8}" type="presParOf" srcId="{45F46AC0-1A37-AF4E-B750-44BDEA7E8CAD}" destId="{D184AE37-E2CB-4541-8414-A90114E9EB63}" srcOrd="1" destOrd="0" presId="urn:microsoft.com/office/officeart/2005/8/layout/process1"/>
    <dgm:cxn modelId="{E0F384C5-FF32-4943-9807-766B91A21044}" type="presParOf" srcId="{D184AE37-E2CB-4541-8414-A90114E9EB63}" destId="{769CA4AD-BB62-2148-B29C-EDBD1A108255}" srcOrd="0" destOrd="0" presId="urn:microsoft.com/office/officeart/2005/8/layout/process1"/>
    <dgm:cxn modelId="{7401B2A3-D7F0-9E44-9E4E-64698DADD455}" type="presParOf" srcId="{45F46AC0-1A37-AF4E-B750-44BDEA7E8CAD}" destId="{C6EC3364-47C5-8F4A-AB99-4F6311747BA7}" srcOrd="2" destOrd="0" presId="urn:microsoft.com/office/officeart/2005/8/layout/process1"/>
    <dgm:cxn modelId="{1149D3C1-5D3B-4E4F-8257-9331DA033BDA}" type="presParOf" srcId="{45F46AC0-1A37-AF4E-B750-44BDEA7E8CAD}" destId="{5D197FF6-7D04-B64A-B0FD-CF6B15649DA3}" srcOrd="3" destOrd="0" presId="urn:microsoft.com/office/officeart/2005/8/layout/process1"/>
    <dgm:cxn modelId="{40E176F6-2354-1B4C-A115-E253BC429AED}" type="presParOf" srcId="{5D197FF6-7D04-B64A-B0FD-CF6B15649DA3}" destId="{BA882651-4830-A249-9022-1859FF5C5636}" srcOrd="0" destOrd="0" presId="urn:microsoft.com/office/officeart/2005/8/layout/process1"/>
    <dgm:cxn modelId="{A70C4BB7-728C-EF4D-BDD9-D1D2DF797303}" type="presParOf" srcId="{45F46AC0-1A37-AF4E-B750-44BDEA7E8CAD}" destId="{C9C19510-3B29-CC45-8E58-56B9244282C7}"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0A7F3-DCFC-DB43-909B-FBDC9F70FF45}">
      <dsp:nvSpPr>
        <dsp:cNvPr id="0" name=""/>
        <dsp:cNvSpPr/>
      </dsp:nvSpPr>
      <dsp:spPr>
        <a:xfrm>
          <a:off x="5054" y="244593"/>
          <a:ext cx="1510793" cy="906476"/>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Detect</a:t>
          </a:r>
          <a:r>
            <a:rPr lang="en-US" altLang="zh-CN" sz="1800" kern="1200" dirty="0">
              <a:latin typeface="Arial" panose="020B0604020202020204" pitchFamily="34" charset="0"/>
              <a:cs typeface="Arial" panose="020B0604020202020204" pitchFamily="34" charset="0"/>
            </a:rPr>
            <a:t>ing</a:t>
          </a:r>
          <a:r>
            <a:rPr lang="en-US" sz="1800" kern="1200" dirty="0">
              <a:latin typeface="Arial" panose="020B0604020202020204" pitchFamily="34" charset="0"/>
              <a:cs typeface="Arial" panose="020B0604020202020204" pitchFamily="34" charset="0"/>
            </a:rPr>
            <a:t> Shared Edges</a:t>
          </a:r>
        </a:p>
      </dsp:txBody>
      <dsp:txXfrm>
        <a:off x="31604" y="271143"/>
        <a:ext cx="1457693" cy="853376"/>
      </dsp:txXfrm>
    </dsp:sp>
    <dsp:sp modelId="{D184AE37-E2CB-4541-8414-A90114E9EB63}">
      <dsp:nvSpPr>
        <dsp:cNvPr id="0" name=""/>
        <dsp:cNvSpPr/>
      </dsp:nvSpPr>
      <dsp:spPr>
        <a:xfrm>
          <a:off x="1666927" y="510493"/>
          <a:ext cx="320288" cy="37467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666927" y="585428"/>
        <a:ext cx="224202" cy="224806"/>
      </dsp:txXfrm>
    </dsp:sp>
    <dsp:sp modelId="{C6EC3364-47C5-8F4A-AB99-4F6311747BA7}">
      <dsp:nvSpPr>
        <dsp:cNvPr id="0" name=""/>
        <dsp:cNvSpPr/>
      </dsp:nvSpPr>
      <dsp:spPr>
        <a:xfrm>
          <a:off x="2120166" y="244593"/>
          <a:ext cx="1510793" cy="906476"/>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Shifting and packing</a:t>
          </a:r>
        </a:p>
      </dsp:txBody>
      <dsp:txXfrm>
        <a:off x="2146716" y="271143"/>
        <a:ext cx="1457693" cy="853376"/>
      </dsp:txXfrm>
    </dsp:sp>
    <dsp:sp modelId="{5D197FF6-7D04-B64A-B0FD-CF6B15649DA3}">
      <dsp:nvSpPr>
        <dsp:cNvPr id="0" name=""/>
        <dsp:cNvSpPr/>
      </dsp:nvSpPr>
      <dsp:spPr>
        <a:xfrm>
          <a:off x="3782039" y="510493"/>
          <a:ext cx="320288" cy="374676"/>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782039" y="585428"/>
        <a:ext cx="224202" cy="224806"/>
      </dsp:txXfrm>
    </dsp:sp>
    <dsp:sp modelId="{C9C19510-3B29-CC45-8E58-56B9244282C7}">
      <dsp:nvSpPr>
        <dsp:cNvPr id="0" name=""/>
        <dsp:cNvSpPr/>
      </dsp:nvSpPr>
      <dsp:spPr>
        <a:xfrm>
          <a:off x="4235277" y="244593"/>
          <a:ext cx="1510793" cy="906476"/>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Rendering</a:t>
          </a:r>
        </a:p>
      </dsp:txBody>
      <dsp:txXfrm>
        <a:off x="4261827" y="271143"/>
        <a:ext cx="1457693" cy="85337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DF06CC-8FB2-40B6-B49B-7E591D40A464}" type="datetimeFigureOut">
              <a:rPr lang="en-US" smtClean="0"/>
              <a:t>1/15/20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8FE1D2-B003-4519-801F-D82E52BE68CA}" type="slidenum">
              <a:rPr lang="en-US" smtClean="0"/>
              <a:t>‹#›</a:t>
            </a:fld>
            <a:endParaRPr lang="en-US"/>
          </a:p>
        </p:txBody>
      </p:sp>
    </p:spTree>
    <p:extLst>
      <p:ext uri="{BB962C8B-B14F-4D97-AF65-F5344CB8AC3E}">
        <p14:creationId xmlns:p14="http://schemas.microsoft.com/office/powerpoint/2010/main" val="2278449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Talk length: 20 – 23 minutes</a:t>
            </a:r>
          </a:p>
          <a:p>
            <a:endParaRPr lang="en-US" dirty="0"/>
          </a:p>
          <a:p>
            <a:endParaRPr lang="en-US" dirty="0"/>
          </a:p>
        </p:txBody>
      </p:sp>
      <p:sp>
        <p:nvSpPr>
          <p:cNvPr id="4" name="Slide Number Placeholder 3"/>
          <p:cNvSpPr>
            <a:spLocks noGrp="1"/>
          </p:cNvSpPr>
          <p:nvPr>
            <p:ph type="sldNum" sz="quarter" idx="10"/>
          </p:nvPr>
        </p:nvSpPr>
        <p:spPr/>
        <p:txBody>
          <a:bodyPr/>
          <a:lstStyle/>
          <a:p>
            <a:fld id="{9B8FE1D2-B003-4519-801F-D82E52BE68CA}" type="slidenum">
              <a:rPr lang="en-US" smtClean="0"/>
              <a:t>1</a:t>
            </a:fld>
            <a:endParaRPr lang="en-US"/>
          </a:p>
        </p:txBody>
      </p:sp>
    </p:spTree>
    <p:extLst>
      <p:ext uri="{BB962C8B-B14F-4D97-AF65-F5344CB8AC3E}">
        <p14:creationId xmlns:p14="http://schemas.microsoft.com/office/powerpoint/2010/main" val="811573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color</a:t>
            </a:r>
            <a:r>
              <a:rPr lang="zh-CN" altLang="en-US" dirty="0"/>
              <a:t> </a:t>
            </a:r>
            <a:r>
              <a:rPr lang="en-US" altLang="zh-CN" dirty="0"/>
              <a:t>in</a:t>
            </a:r>
            <a:r>
              <a:rPr lang="zh-CN" altLang="en-US" dirty="0"/>
              <a:t> </a:t>
            </a:r>
            <a:r>
              <a:rPr lang="en-US" altLang="zh-CN" dirty="0"/>
              <a:t>transparency</a:t>
            </a:r>
            <a:r>
              <a:rPr lang="zh-CN" altLang="en-US" dirty="0"/>
              <a:t> </a:t>
            </a:r>
            <a:r>
              <a:rPr lang="en-US" altLang="zh-CN" dirty="0"/>
              <a:t>gradient</a:t>
            </a:r>
            <a:r>
              <a:rPr lang="zh-CN" altLang="en-US" dirty="0"/>
              <a:t> </a:t>
            </a:r>
            <a:r>
              <a:rPr lang="en-US" altLang="zh-CN" dirty="0"/>
              <a:t>is</a:t>
            </a:r>
            <a:r>
              <a:rPr lang="zh-CN" altLang="en-US" dirty="0"/>
              <a:t> </a:t>
            </a:r>
            <a:r>
              <a:rPr lang="en-US" altLang="zh-CN" dirty="0"/>
              <a:t>similar</a:t>
            </a:r>
            <a:r>
              <a:rPr lang="zh-CN" altLang="en-US" dirty="0"/>
              <a:t> </a:t>
            </a:r>
            <a:r>
              <a:rPr lang="en-US" altLang="zh-CN" dirty="0"/>
              <a:t>as</a:t>
            </a:r>
            <a:r>
              <a:rPr lang="zh-CN" altLang="en-US" dirty="0"/>
              <a:t> </a:t>
            </a:r>
            <a:r>
              <a:rPr lang="en-US" altLang="zh-CN" dirty="0"/>
              <a:t>a</a:t>
            </a:r>
            <a:r>
              <a:rPr lang="zh-CN" altLang="en-US" dirty="0"/>
              <a:t> </a:t>
            </a:r>
            <a:r>
              <a:rPr lang="en-US" altLang="zh-CN" dirty="0"/>
              <a:t>painting</a:t>
            </a:r>
            <a:r>
              <a:rPr lang="zh-CN" altLang="en-US" dirty="0"/>
              <a:t> </a:t>
            </a:r>
            <a:r>
              <a:rPr lang="en-US" altLang="zh-CN" dirty="0"/>
              <a:t>brush,</a:t>
            </a:r>
            <a:r>
              <a:rPr lang="zh-CN" altLang="en-US" dirty="0"/>
              <a:t> </a:t>
            </a:r>
            <a:r>
              <a:rPr lang="en-US" altLang="zh-CN" dirty="0"/>
              <a:t>the</a:t>
            </a:r>
            <a:r>
              <a:rPr lang="zh-CN" altLang="en-US" dirty="0"/>
              <a:t> </a:t>
            </a:r>
            <a:r>
              <a:rPr lang="en-US" altLang="zh-CN" dirty="0"/>
              <a:t>start</a:t>
            </a:r>
            <a:r>
              <a:rPr lang="zh-CN" altLang="en-US" dirty="0"/>
              <a:t> </a:t>
            </a:r>
            <a:r>
              <a:rPr lang="en-US" altLang="zh-CN" dirty="0"/>
              <a:t>of</a:t>
            </a:r>
            <a:r>
              <a:rPr lang="zh-CN" altLang="en-US" dirty="0"/>
              <a:t> </a:t>
            </a:r>
            <a:r>
              <a:rPr lang="en-US" altLang="zh-CN" dirty="0"/>
              <a:t>a</a:t>
            </a:r>
            <a:r>
              <a:rPr lang="zh-CN" altLang="en-US" dirty="0"/>
              <a:t> </a:t>
            </a:r>
            <a:r>
              <a:rPr lang="en-US" altLang="zh-CN" dirty="0"/>
              <a:t>stroke</a:t>
            </a:r>
            <a:r>
              <a:rPr lang="zh-CN" altLang="en-US" dirty="0"/>
              <a:t> </a:t>
            </a:r>
            <a:r>
              <a:rPr lang="en-US" altLang="zh-CN" dirty="0"/>
              <a:t>is</a:t>
            </a:r>
            <a:r>
              <a:rPr lang="zh-CN" altLang="en-US" dirty="0"/>
              <a:t> </a:t>
            </a:r>
            <a:r>
              <a:rPr lang="en-US" altLang="zh-CN" dirty="0"/>
              <a:t>darker</a:t>
            </a:r>
            <a:r>
              <a:rPr lang="zh-CN" altLang="en-US" dirty="0"/>
              <a:t> </a:t>
            </a:r>
            <a:r>
              <a:rPr lang="en-US" altLang="zh-CN" dirty="0"/>
              <a:t>and</a:t>
            </a:r>
            <a:r>
              <a:rPr lang="zh-CN" altLang="en-US" dirty="0"/>
              <a:t> </a:t>
            </a:r>
            <a:r>
              <a:rPr lang="en-US" altLang="zh-CN" dirty="0"/>
              <a:t>later</a:t>
            </a:r>
            <a:r>
              <a:rPr lang="zh-CN" altLang="en-US" dirty="0"/>
              <a:t> </a:t>
            </a:r>
            <a:r>
              <a:rPr lang="en-US" altLang="zh-CN" dirty="0"/>
              <a:t>becomes</a:t>
            </a:r>
            <a:r>
              <a:rPr lang="zh-CN" altLang="en-US" dirty="0"/>
              <a:t> </a:t>
            </a:r>
            <a:r>
              <a:rPr lang="en-US" altLang="zh-CN" dirty="0"/>
              <a:t>lighter.</a:t>
            </a:r>
            <a:r>
              <a:rPr lang="zh-CN" altLang="en-US" dirty="0"/>
              <a:t> </a:t>
            </a:r>
            <a:endParaRPr lang="en-US" dirty="0"/>
          </a:p>
        </p:txBody>
      </p:sp>
      <p:sp>
        <p:nvSpPr>
          <p:cNvPr id="4" name="Slide Number Placeholder 3"/>
          <p:cNvSpPr>
            <a:spLocks noGrp="1"/>
          </p:cNvSpPr>
          <p:nvPr>
            <p:ph type="sldNum" sz="quarter" idx="5"/>
          </p:nvPr>
        </p:nvSpPr>
        <p:spPr/>
        <p:txBody>
          <a:bodyPr/>
          <a:lstStyle/>
          <a:p>
            <a:fld id="{9B8FE1D2-B003-4519-801F-D82E52BE68CA}" type="slidenum">
              <a:rPr lang="en-US" smtClean="0"/>
              <a:t>12</a:t>
            </a:fld>
            <a:endParaRPr lang="en-US"/>
          </a:p>
        </p:txBody>
      </p:sp>
    </p:spTree>
    <p:extLst>
      <p:ext uri="{BB962C8B-B14F-4D97-AF65-F5344CB8AC3E}">
        <p14:creationId xmlns:p14="http://schemas.microsoft.com/office/powerpoint/2010/main" val="2705778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R2</a:t>
            </a:r>
            <a:r>
              <a:rPr lang="zh-CN" altLang="en-US" dirty="0"/>
              <a:t> </a:t>
            </a:r>
            <a:r>
              <a:rPr lang="en-US" altLang="zh-CN" dirty="0"/>
              <a:t>to</a:t>
            </a:r>
            <a:r>
              <a:rPr lang="zh-CN" altLang="en-US" dirty="0"/>
              <a:t> </a:t>
            </a:r>
            <a:r>
              <a:rPr lang="en-US" altLang="zh-CN" dirty="0"/>
              <a:t>R4</a:t>
            </a:r>
            <a:r>
              <a:rPr lang="zh-CN" altLang="en-US" dirty="0"/>
              <a:t> </a:t>
            </a:r>
            <a:r>
              <a:rPr lang="en-US" altLang="zh-CN" dirty="0"/>
              <a:t>can</a:t>
            </a:r>
            <a:r>
              <a:rPr lang="zh-CN" altLang="en-US" dirty="0"/>
              <a:t> </a:t>
            </a:r>
            <a:r>
              <a:rPr lang="en-US" altLang="zh-CN" dirty="0"/>
              <a:t>be</a:t>
            </a:r>
            <a:r>
              <a:rPr lang="zh-CN" altLang="en-US" dirty="0"/>
              <a:t> </a:t>
            </a:r>
            <a:r>
              <a:rPr lang="en-US" altLang="zh-CN" dirty="0"/>
              <a:t>fulfilled</a:t>
            </a:r>
            <a:r>
              <a:rPr lang="zh-CN" altLang="en-US" dirty="0"/>
              <a:t> </a:t>
            </a:r>
            <a:r>
              <a:rPr lang="en-US" altLang="zh-CN" dirty="0"/>
              <a:t>with</a:t>
            </a:r>
            <a:r>
              <a:rPr lang="zh-CN" altLang="en-US" dirty="0"/>
              <a:t> </a:t>
            </a:r>
            <a:r>
              <a:rPr lang="en-US" altLang="zh-CN" dirty="0"/>
              <a:t>intuitive</a:t>
            </a:r>
            <a:r>
              <a:rPr lang="zh-CN" altLang="en-US" dirty="0"/>
              <a:t> </a:t>
            </a:r>
            <a:r>
              <a:rPr lang="en-US" altLang="zh-CN" dirty="0"/>
              <a:t>visual</a:t>
            </a:r>
            <a:r>
              <a:rPr lang="zh-CN" altLang="en-US" dirty="0"/>
              <a:t> </a:t>
            </a:r>
            <a:r>
              <a:rPr lang="en-US" altLang="zh-CN" dirty="0"/>
              <a:t>designs.</a:t>
            </a:r>
          </a:p>
          <a:p>
            <a:r>
              <a:rPr lang="en-US" altLang="zh-CN" dirty="0"/>
              <a:t>R1</a:t>
            </a:r>
            <a:r>
              <a:rPr lang="zh-CN" altLang="en-US" dirty="0"/>
              <a:t> </a:t>
            </a:r>
            <a:r>
              <a:rPr lang="en-US" altLang="zh-CN" dirty="0"/>
              <a:t>can</a:t>
            </a:r>
            <a:r>
              <a:rPr lang="zh-CN" altLang="en-US" dirty="0"/>
              <a:t> </a:t>
            </a:r>
            <a:r>
              <a:rPr lang="en-US" altLang="zh-CN" dirty="0"/>
              <a:t>be</a:t>
            </a:r>
            <a:r>
              <a:rPr lang="zh-CN" altLang="en-US" dirty="0"/>
              <a:t> </a:t>
            </a:r>
            <a:r>
              <a:rPr lang="en-US" altLang="zh-CN" dirty="0"/>
              <a:t>accomplished</a:t>
            </a:r>
            <a:r>
              <a:rPr lang="zh-CN" altLang="en-US" dirty="0"/>
              <a:t> </a:t>
            </a:r>
            <a:r>
              <a:rPr lang="en-US" altLang="zh-CN" dirty="0"/>
              <a:t>by</a:t>
            </a:r>
            <a:r>
              <a:rPr lang="zh-CN" altLang="en-US" dirty="0"/>
              <a:t> </a:t>
            </a:r>
            <a:r>
              <a:rPr lang="en-US" altLang="zh-CN" dirty="0"/>
              <a:t>automatic</a:t>
            </a:r>
            <a:r>
              <a:rPr lang="zh-CN" altLang="en-US" dirty="0"/>
              <a:t> </a:t>
            </a:r>
            <a:r>
              <a:rPr lang="en-US" altLang="zh-CN" dirty="0"/>
              <a:t>layout</a:t>
            </a:r>
            <a:r>
              <a:rPr lang="zh-CN" altLang="en-US" dirty="0"/>
              <a:t> </a:t>
            </a:r>
            <a:r>
              <a:rPr lang="en-US" altLang="zh-CN" dirty="0"/>
              <a:t>algorithms.</a:t>
            </a:r>
            <a:r>
              <a:rPr lang="zh-CN" altLang="en-US" dirty="0"/>
              <a:t> </a:t>
            </a:r>
            <a:endParaRPr lang="en-US" dirty="0"/>
          </a:p>
        </p:txBody>
      </p:sp>
      <p:sp>
        <p:nvSpPr>
          <p:cNvPr id="4" name="Slide Number Placeholder 3"/>
          <p:cNvSpPr>
            <a:spLocks noGrp="1"/>
          </p:cNvSpPr>
          <p:nvPr>
            <p:ph type="sldNum" sz="quarter" idx="5"/>
          </p:nvPr>
        </p:nvSpPr>
        <p:spPr/>
        <p:txBody>
          <a:bodyPr/>
          <a:lstStyle/>
          <a:p>
            <a:fld id="{9B8FE1D2-B003-4519-801F-D82E52BE68CA}" type="slidenum">
              <a:rPr lang="en-US" smtClean="0"/>
              <a:t>13</a:t>
            </a:fld>
            <a:endParaRPr lang="en-US"/>
          </a:p>
        </p:txBody>
      </p:sp>
    </p:spTree>
    <p:extLst>
      <p:ext uri="{BB962C8B-B14F-4D97-AF65-F5344CB8AC3E}">
        <p14:creationId xmlns:p14="http://schemas.microsoft.com/office/powerpoint/2010/main" val="2893356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implementation</a:t>
            </a:r>
            <a:r>
              <a:rPr lang="zh-CN" altLang="en-US" dirty="0"/>
              <a:t> </a:t>
            </a:r>
            <a:r>
              <a:rPr lang="en-US" altLang="zh-CN" dirty="0"/>
              <a:t>of</a:t>
            </a:r>
            <a:r>
              <a:rPr lang="zh-CN" altLang="en-US" dirty="0"/>
              <a:t> </a:t>
            </a:r>
            <a:r>
              <a:rPr lang="en-US" altLang="zh-CN" dirty="0"/>
              <a:t>route</a:t>
            </a:r>
            <a:r>
              <a:rPr lang="zh-CN" altLang="en-US" dirty="0"/>
              <a:t> </a:t>
            </a:r>
            <a:r>
              <a:rPr lang="en-US" altLang="zh-CN" dirty="0"/>
              <a:t>packing</a:t>
            </a:r>
            <a:r>
              <a:rPr lang="zh-CN" altLang="en-US" dirty="0"/>
              <a:t> </a:t>
            </a:r>
            <a:r>
              <a:rPr lang="en-US" altLang="zh-CN" dirty="0"/>
              <a:t>technique</a:t>
            </a:r>
            <a:r>
              <a:rPr lang="zh-CN" altLang="en-US" dirty="0"/>
              <a:t> </a:t>
            </a:r>
            <a:r>
              <a:rPr lang="en-US" altLang="zh-CN" dirty="0"/>
              <a:t>contains</a:t>
            </a:r>
            <a:r>
              <a:rPr lang="zh-CN" altLang="en-US" dirty="0"/>
              <a:t> </a:t>
            </a:r>
            <a:r>
              <a:rPr lang="en-US" altLang="zh-CN" dirty="0"/>
              <a:t>three</a:t>
            </a:r>
            <a:r>
              <a:rPr lang="zh-CN" altLang="en-US" dirty="0"/>
              <a:t> </a:t>
            </a:r>
            <a:r>
              <a:rPr lang="en-US" altLang="zh-CN" dirty="0"/>
              <a:t>steps:</a:t>
            </a:r>
            <a:r>
              <a:rPr lang="zh-CN" altLang="en-US" dirty="0"/>
              <a:t> </a:t>
            </a:r>
            <a:r>
              <a:rPr lang="en-US" altLang="zh-CN" dirty="0"/>
              <a:t>detecting</a:t>
            </a:r>
            <a:r>
              <a:rPr lang="zh-CN" altLang="en-US" dirty="0"/>
              <a:t> </a:t>
            </a:r>
            <a:r>
              <a:rPr lang="en-US" altLang="zh-CN" dirty="0"/>
              <a:t>shared</a:t>
            </a:r>
            <a:r>
              <a:rPr lang="zh-CN" altLang="en-US" dirty="0"/>
              <a:t> </a:t>
            </a:r>
            <a:r>
              <a:rPr lang="en-US" altLang="zh-CN" dirty="0"/>
              <a:t>edges,</a:t>
            </a:r>
            <a:r>
              <a:rPr lang="zh-CN" altLang="en-US" dirty="0"/>
              <a:t> </a:t>
            </a:r>
            <a:r>
              <a:rPr lang="en-US" altLang="zh-CN" dirty="0"/>
              <a:t>shifting</a:t>
            </a:r>
            <a:r>
              <a:rPr lang="zh-CN" altLang="en-US" dirty="0"/>
              <a:t> </a:t>
            </a:r>
            <a:r>
              <a:rPr lang="en-US" altLang="zh-CN" dirty="0"/>
              <a:t>and</a:t>
            </a:r>
            <a:r>
              <a:rPr lang="zh-CN" altLang="en-US" dirty="0"/>
              <a:t> </a:t>
            </a:r>
            <a:r>
              <a:rPr lang="en-US" altLang="zh-CN" dirty="0"/>
              <a:t>packing,</a:t>
            </a:r>
            <a:r>
              <a:rPr lang="zh-CN" altLang="en-US" dirty="0"/>
              <a:t> </a:t>
            </a:r>
            <a:r>
              <a:rPr lang="en-US" altLang="zh-CN" dirty="0"/>
              <a:t>rendering.</a:t>
            </a:r>
            <a:r>
              <a:rPr lang="zh-CN" altLang="en-US" dirty="0"/>
              <a:t> </a:t>
            </a:r>
            <a:endParaRPr lang="en-US" dirty="0"/>
          </a:p>
        </p:txBody>
      </p:sp>
      <p:sp>
        <p:nvSpPr>
          <p:cNvPr id="4" name="Slide Number Placeholder 3"/>
          <p:cNvSpPr>
            <a:spLocks noGrp="1"/>
          </p:cNvSpPr>
          <p:nvPr>
            <p:ph type="sldNum" sz="quarter" idx="5"/>
          </p:nvPr>
        </p:nvSpPr>
        <p:spPr/>
        <p:txBody>
          <a:bodyPr/>
          <a:lstStyle/>
          <a:p>
            <a:fld id="{9B8FE1D2-B003-4519-801F-D82E52BE68CA}" type="slidenum">
              <a:rPr lang="en-US" smtClean="0"/>
              <a:t>14</a:t>
            </a:fld>
            <a:endParaRPr lang="en-US"/>
          </a:p>
        </p:txBody>
      </p:sp>
    </p:spTree>
    <p:extLst>
      <p:ext uri="{BB962C8B-B14F-4D97-AF65-F5344CB8AC3E}">
        <p14:creationId xmlns:p14="http://schemas.microsoft.com/office/powerpoint/2010/main" val="3766275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use</a:t>
            </a:r>
            <a:r>
              <a:rPr lang="zh-CN" altLang="en-US" dirty="0"/>
              <a:t> </a:t>
            </a:r>
            <a:r>
              <a:rPr lang="en-US" altLang="zh-CN" dirty="0"/>
              <a:t>the</a:t>
            </a:r>
            <a:r>
              <a:rPr lang="zh-CN" altLang="en-US" dirty="0"/>
              <a:t> </a:t>
            </a:r>
            <a:r>
              <a:rPr lang="en-US" altLang="zh-CN" dirty="0"/>
              <a:t>GPS</a:t>
            </a:r>
            <a:r>
              <a:rPr lang="zh-CN" altLang="en-US" dirty="0"/>
              <a:t> </a:t>
            </a:r>
            <a:r>
              <a:rPr lang="en-US" altLang="zh-CN" dirty="0"/>
              <a:t>coordinates</a:t>
            </a:r>
            <a:r>
              <a:rPr lang="zh-CN" altLang="en-US" dirty="0"/>
              <a:t> </a:t>
            </a:r>
            <a:r>
              <a:rPr lang="en-US" altLang="zh-CN" dirty="0"/>
              <a:t>as</a:t>
            </a:r>
            <a:r>
              <a:rPr lang="zh-CN" altLang="en-US" dirty="0"/>
              <a:t> </a:t>
            </a:r>
            <a:r>
              <a:rPr lang="en-US" altLang="zh-CN" dirty="0"/>
              <a:t>raw</a:t>
            </a:r>
            <a:r>
              <a:rPr lang="zh-CN" altLang="en-US" dirty="0"/>
              <a:t> </a:t>
            </a:r>
            <a:r>
              <a:rPr lang="en-US" altLang="zh-CN" dirty="0"/>
              <a:t>input.</a:t>
            </a:r>
            <a:r>
              <a:rPr lang="zh-CN" altLang="en-US" dirty="0"/>
              <a:t> </a:t>
            </a:r>
            <a:r>
              <a:rPr lang="en-US" altLang="zh-CN" dirty="0"/>
              <a:t>Due</a:t>
            </a:r>
            <a:r>
              <a:rPr lang="zh-CN" altLang="en-US" dirty="0"/>
              <a:t> </a:t>
            </a:r>
            <a:r>
              <a:rPr lang="en-US" altLang="zh-CN" dirty="0"/>
              <a:t>to</a:t>
            </a:r>
            <a:r>
              <a:rPr lang="zh-CN" altLang="en-US" dirty="0"/>
              <a:t> </a:t>
            </a:r>
            <a:r>
              <a:rPr lang="en-US" altLang="zh-CN" dirty="0"/>
              <a:t>the</a:t>
            </a:r>
            <a:r>
              <a:rPr lang="zh-CN" altLang="en-US" dirty="0"/>
              <a:t> </a:t>
            </a:r>
            <a:r>
              <a:rPr lang="en-US" altLang="zh-CN" dirty="0"/>
              <a:t>high</a:t>
            </a:r>
            <a:r>
              <a:rPr lang="zh-CN" altLang="en-US" dirty="0"/>
              <a:t> </a:t>
            </a:r>
            <a:r>
              <a:rPr lang="en-US" altLang="zh-CN" dirty="0"/>
              <a:t>precision</a:t>
            </a:r>
            <a:r>
              <a:rPr lang="zh-CN" altLang="en-US" dirty="0"/>
              <a:t> </a:t>
            </a:r>
            <a:r>
              <a:rPr lang="en-US" altLang="zh-CN" dirty="0"/>
              <a:t>of</a:t>
            </a:r>
            <a:r>
              <a:rPr lang="zh-CN" altLang="en-US" dirty="0"/>
              <a:t> </a:t>
            </a:r>
            <a:r>
              <a:rPr lang="en-US" altLang="zh-CN" dirty="0"/>
              <a:t>GPS</a:t>
            </a:r>
            <a:r>
              <a:rPr lang="zh-CN" altLang="en-US" dirty="0"/>
              <a:t> </a:t>
            </a:r>
            <a:r>
              <a:rPr lang="en-US" altLang="zh-CN" dirty="0"/>
              <a:t>coordinates</a:t>
            </a:r>
            <a:r>
              <a:rPr lang="zh-CN" altLang="en-US" dirty="0"/>
              <a:t> </a:t>
            </a:r>
            <a:r>
              <a:rPr lang="en-US" altLang="zh-CN" dirty="0"/>
              <a:t>,</a:t>
            </a:r>
            <a:r>
              <a:rPr lang="zh-CN" altLang="en-US" dirty="0"/>
              <a:t> </a:t>
            </a:r>
            <a:r>
              <a:rPr lang="en-US" altLang="zh-CN" dirty="0"/>
              <a:t>small</a:t>
            </a:r>
            <a:r>
              <a:rPr lang="zh-CN" altLang="en-US" dirty="0"/>
              <a:t> </a:t>
            </a:r>
            <a:r>
              <a:rPr lang="en-US" altLang="zh-CN" dirty="0"/>
              <a:t>data</a:t>
            </a:r>
            <a:r>
              <a:rPr lang="zh-CN" altLang="en-US" dirty="0"/>
              <a:t> </a:t>
            </a:r>
            <a:r>
              <a:rPr lang="en-US" altLang="zh-CN" dirty="0"/>
              <a:t>errors</a:t>
            </a:r>
            <a:r>
              <a:rPr lang="zh-CN" altLang="en-US" dirty="0"/>
              <a:t> </a:t>
            </a:r>
            <a:r>
              <a:rPr lang="en-US" altLang="zh-CN" dirty="0"/>
              <a:t>in</a:t>
            </a:r>
            <a:r>
              <a:rPr lang="zh-CN" altLang="en-US" dirty="0"/>
              <a:t> </a:t>
            </a:r>
            <a:r>
              <a:rPr lang="en-US" altLang="zh-CN" dirty="0"/>
              <a:t>geographic</a:t>
            </a:r>
            <a:r>
              <a:rPr lang="zh-CN" altLang="en-US" dirty="0"/>
              <a:t> </a:t>
            </a:r>
            <a:r>
              <a:rPr lang="en-US" altLang="zh-CN" dirty="0"/>
              <a:t>information</a:t>
            </a:r>
            <a:r>
              <a:rPr lang="zh-CN" altLang="en-US" dirty="0"/>
              <a:t> </a:t>
            </a:r>
            <a:r>
              <a:rPr lang="en-US" altLang="zh-CN" dirty="0"/>
              <a:t>system(GIS)</a:t>
            </a:r>
            <a:r>
              <a:rPr lang="zh-CN" altLang="en-US" dirty="0"/>
              <a:t> </a:t>
            </a:r>
            <a:r>
              <a:rPr lang="en-US" altLang="zh-CN" dirty="0"/>
              <a:t>databases,</a:t>
            </a:r>
            <a:r>
              <a:rPr lang="zh-CN" altLang="en-US" dirty="0"/>
              <a:t> </a:t>
            </a:r>
            <a:r>
              <a:rPr lang="en-US" altLang="zh-CN" dirty="0"/>
              <a:t>and</a:t>
            </a:r>
            <a:r>
              <a:rPr lang="zh-CN" altLang="en-US" dirty="0"/>
              <a:t> </a:t>
            </a:r>
            <a:r>
              <a:rPr lang="en-US" altLang="zh-CN" dirty="0"/>
              <a:t>specific</a:t>
            </a:r>
            <a:r>
              <a:rPr lang="zh-CN" altLang="en-US" dirty="0"/>
              <a:t> </a:t>
            </a:r>
            <a:r>
              <a:rPr lang="en-US" altLang="zh-CN" dirty="0"/>
              <a:t>terrain</a:t>
            </a:r>
            <a:r>
              <a:rPr lang="zh-CN" altLang="en-US" dirty="0"/>
              <a:t> </a:t>
            </a:r>
            <a:r>
              <a:rPr lang="en-US" altLang="zh-CN" dirty="0"/>
              <a:t>conditions</a:t>
            </a:r>
            <a:r>
              <a:rPr lang="zh-CN" altLang="en-US" dirty="0"/>
              <a:t> </a:t>
            </a:r>
            <a:r>
              <a:rPr lang="en-US" altLang="zh-CN" dirty="0"/>
              <a:t>such</a:t>
            </a:r>
            <a:r>
              <a:rPr lang="zh-CN" altLang="en-US" dirty="0"/>
              <a:t> </a:t>
            </a:r>
            <a:r>
              <a:rPr lang="en-US" altLang="zh-CN" dirty="0"/>
              <a:t>as</a:t>
            </a:r>
            <a:r>
              <a:rPr lang="zh-CN" altLang="en-US" dirty="0"/>
              <a:t> </a:t>
            </a:r>
            <a:r>
              <a:rPr lang="en-US" altLang="zh-CN" dirty="0"/>
              <a:t>varying</a:t>
            </a:r>
            <a:r>
              <a:rPr lang="zh-CN" altLang="en-US" dirty="0"/>
              <a:t> </a:t>
            </a:r>
            <a:r>
              <a:rPr lang="en-US" altLang="zh-CN" dirty="0"/>
              <a:t>road</a:t>
            </a:r>
            <a:r>
              <a:rPr lang="zh-CN" altLang="en-US" dirty="0"/>
              <a:t> </a:t>
            </a:r>
            <a:r>
              <a:rPr lang="en-US" altLang="zh-CN" dirty="0"/>
              <a:t>width</a:t>
            </a:r>
            <a:r>
              <a:rPr lang="zh-CN" altLang="en-US" dirty="0"/>
              <a:t> </a:t>
            </a:r>
            <a:r>
              <a:rPr lang="en-US" altLang="zh-CN" dirty="0"/>
              <a:t>such</a:t>
            </a:r>
            <a:r>
              <a:rPr lang="zh-CN" altLang="en-US" dirty="0"/>
              <a:t> </a:t>
            </a:r>
            <a:r>
              <a:rPr lang="en-US" altLang="zh-CN" dirty="0"/>
              <a:t>as</a:t>
            </a:r>
            <a:r>
              <a:rPr lang="zh-CN" altLang="en-US" dirty="0"/>
              <a:t> </a:t>
            </a:r>
            <a:r>
              <a:rPr lang="en-US" altLang="zh-CN" dirty="0"/>
              <a:t>local</a:t>
            </a:r>
            <a:r>
              <a:rPr lang="zh-CN" altLang="en-US" dirty="0"/>
              <a:t> </a:t>
            </a:r>
            <a:r>
              <a:rPr lang="en-US" altLang="zh-CN" dirty="0"/>
              <a:t>roads</a:t>
            </a:r>
            <a:r>
              <a:rPr lang="zh-CN" altLang="en-US" dirty="0"/>
              <a:t> </a:t>
            </a:r>
            <a:r>
              <a:rPr lang="en-US" altLang="zh-CN" dirty="0"/>
              <a:t>and</a:t>
            </a:r>
            <a:r>
              <a:rPr lang="zh-CN" altLang="en-US" dirty="0"/>
              <a:t> </a:t>
            </a:r>
            <a:r>
              <a:rPr lang="en-US" altLang="zh-CN" dirty="0"/>
              <a:t>highways,</a:t>
            </a:r>
            <a:r>
              <a:rPr lang="zh-CN" altLang="en-US" dirty="0"/>
              <a:t> </a:t>
            </a:r>
            <a:r>
              <a:rPr lang="en-US" altLang="zh-CN" dirty="0"/>
              <a:t>route</a:t>
            </a:r>
            <a:r>
              <a:rPr lang="zh-CN" altLang="en-US" dirty="0"/>
              <a:t> </a:t>
            </a:r>
            <a:r>
              <a:rPr lang="en-US" altLang="zh-CN" dirty="0"/>
              <a:t>edges</a:t>
            </a:r>
            <a:r>
              <a:rPr lang="zh-CN" altLang="en-US" dirty="0"/>
              <a:t> </a:t>
            </a:r>
            <a:r>
              <a:rPr lang="en-US" altLang="zh-CN" dirty="0"/>
              <a:t>do</a:t>
            </a:r>
            <a:r>
              <a:rPr lang="zh-CN" altLang="en-US" dirty="0"/>
              <a:t> </a:t>
            </a:r>
            <a:r>
              <a:rPr lang="en-US" altLang="zh-CN" dirty="0"/>
              <a:t>not</a:t>
            </a:r>
            <a:r>
              <a:rPr lang="zh-CN" altLang="en-US" dirty="0"/>
              <a:t> </a:t>
            </a:r>
            <a:r>
              <a:rPr lang="en-US" altLang="zh-CN" dirty="0"/>
              <a:t>necessarily</a:t>
            </a:r>
            <a:r>
              <a:rPr lang="zh-CN" altLang="en-US" dirty="0"/>
              <a:t> </a:t>
            </a:r>
            <a:r>
              <a:rPr lang="en-US" altLang="zh-CN" dirty="0"/>
              <a:t>have</a:t>
            </a:r>
            <a:r>
              <a:rPr lang="zh-CN" altLang="en-US" dirty="0"/>
              <a:t> </a:t>
            </a:r>
            <a:r>
              <a:rPr lang="en-US" altLang="zh-CN" dirty="0"/>
              <a:t>to</a:t>
            </a:r>
            <a:r>
              <a:rPr lang="zh-CN" altLang="en-US" dirty="0"/>
              <a:t> </a:t>
            </a:r>
            <a:r>
              <a:rPr lang="en-US" altLang="zh-CN" dirty="0"/>
              <a:t>share</a:t>
            </a:r>
            <a:r>
              <a:rPr lang="zh-CN" altLang="en-US" dirty="0"/>
              <a:t> </a:t>
            </a:r>
            <a:r>
              <a:rPr lang="en-US" altLang="zh-CN" dirty="0"/>
              <a:t>the</a:t>
            </a:r>
            <a:r>
              <a:rPr lang="zh-CN" altLang="en-US" dirty="0"/>
              <a:t> </a:t>
            </a:r>
            <a:r>
              <a:rPr lang="en-US" altLang="zh-CN" dirty="0"/>
              <a:t>exact</a:t>
            </a:r>
            <a:r>
              <a:rPr lang="zh-CN" altLang="en-US" dirty="0"/>
              <a:t> </a:t>
            </a:r>
            <a:r>
              <a:rPr lang="en-US" altLang="zh-CN" dirty="0"/>
              <a:t>coordinates</a:t>
            </a:r>
            <a:r>
              <a:rPr lang="zh-CN" altLang="en-US" dirty="0"/>
              <a:t> </a:t>
            </a:r>
            <a:r>
              <a:rPr lang="en-US" altLang="zh-CN" dirty="0"/>
              <a:t>to</a:t>
            </a:r>
            <a:r>
              <a:rPr lang="zh-CN" altLang="en-US" dirty="0"/>
              <a:t> </a:t>
            </a:r>
            <a:r>
              <a:rPr lang="en-US" altLang="zh-CN" dirty="0"/>
              <a:t>indicate</a:t>
            </a:r>
            <a:r>
              <a:rPr lang="zh-CN" altLang="en-US" dirty="0"/>
              <a:t> </a:t>
            </a:r>
            <a:r>
              <a:rPr lang="en-US" altLang="zh-CN" dirty="0"/>
              <a:t>overlaps.</a:t>
            </a:r>
            <a:r>
              <a:rPr lang="zh-CN" altLang="en-US" dirty="0"/>
              <a:t> </a:t>
            </a:r>
            <a:r>
              <a:rPr lang="en-US" altLang="zh-CN" dirty="0"/>
              <a:t>To</a:t>
            </a:r>
            <a:r>
              <a:rPr lang="zh-CN" altLang="en-US" dirty="0"/>
              <a:t> </a:t>
            </a:r>
            <a:r>
              <a:rPr lang="en-US" altLang="zh-CN" dirty="0"/>
              <a:t>detect</a:t>
            </a:r>
            <a:r>
              <a:rPr lang="zh-CN" altLang="en-US" dirty="0"/>
              <a:t> </a:t>
            </a:r>
            <a:r>
              <a:rPr lang="en-US" altLang="zh-CN" dirty="0"/>
              <a:t>overlapping</a:t>
            </a:r>
            <a:r>
              <a:rPr lang="zh-CN" altLang="en-US" dirty="0"/>
              <a:t> </a:t>
            </a:r>
            <a:r>
              <a:rPr lang="en-US" altLang="zh-CN" dirty="0"/>
              <a:t>edges,</a:t>
            </a:r>
            <a:r>
              <a:rPr lang="zh-CN" altLang="en-US" dirty="0"/>
              <a:t> </a:t>
            </a:r>
            <a:r>
              <a:rPr lang="en-US" altLang="zh-CN" dirty="0"/>
              <a:t>we</a:t>
            </a:r>
            <a:r>
              <a:rPr lang="zh-CN" altLang="en-US" dirty="0"/>
              <a:t> </a:t>
            </a:r>
            <a:r>
              <a:rPr lang="en-US" altLang="zh-CN" dirty="0"/>
              <a:t>apply</a:t>
            </a:r>
            <a:r>
              <a:rPr lang="zh-CN" altLang="en-US" dirty="0"/>
              <a:t> </a:t>
            </a:r>
            <a:r>
              <a:rPr lang="en-US" altLang="zh-CN" dirty="0"/>
              <a:t>linear</a:t>
            </a:r>
            <a:r>
              <a:rPr lang="zh-CN" altLang="en-US" dirty="0"/>
              <a:t> </a:t>
            </a:r>
            <a:r>
              <a:rPr lang="en-US" altLang="zh-CN" dirty="0"/>
              <a:t>kernel</a:t>
            </a:r>
            <a:r>
              <a:rPr lang="zh-CN" altLang="en-US" dirty="0"/>
              <a:t> </a:t>
            </a:r>
            <a:r>
              <a:rPr lang="en-US" altLang="zh-CN" dirty="0"/>
              <a:t>density</a:t>
            </a:r>
            <a:r>
              <a:rPr lang="zh-CN" altLang="en-US" dirty="0"/>
              <a:t> </a:t>
            </a:r>
            <a:r>
              <a:rPr lang="en-US" altLang="zh-CN" dirty="0"/>
              <a:t>estimation(KDE)</a:t>
            </a:r>
            <a:r>
              <a:rPr lang="zh-CN" altLang="en-US" dirty="0"/>
              <a:t> </a:t>
            </a:r>
            <a:r>
              <a:rPr lang="en-US" altLang="zh-CN" dirty="0"/>
              <a:t>to</a:t>
            </a:r>
            <a:r>
              <a:rPr lang="zh-CN" altLang="en-US" dirty="0"/>
              <a:t> </a:t>
            </a:r>
            <a:r>
              <a:rPr lang="en-US" altLang="zh-CN" dirty="0"/>
              <a:t>build</a:t>
            </a:r>
            <a:r>
              <a:rPr lang="zh-CN" altLang="en-US" dirty="0"/>
              <a:t> </a:t>
            </a:r>
            <a:r>
              <a:rPr lang="en-US" altLang="zh-CN" dirty="0"/>
              <a:t>a</a:t>
            </a:r>
            <a:r>
              <a:rPr lang="zh-CN" altLang="en-US" dirty="0"/>
              <a:t> </a:t>
            </a:r>
            <a:r>
              <a:rPr lang="en-US" altLang="zh-CN" dirty="0"/>
              <a:t>route</a:t>
            </a:r>
            <a:r>
              <a:rPr lang="zh-CN" altLang="en-US" dirty="0"/>
              <a:t> </a:t>
            </a:r>
            <a:r>
              <a:rPr lang="en-US" altLang="zh-CN" dirty="0"/>
              <a:t>network</a:t>
            </a:r>
            <a:r>
              <a:rPr lang="zh-CN" altLang="en-US" dirty="0"/>
              <a:t> </a:t>
            </a:r>
            <a:r>
              <a:rPr lang="en-US" altLang="zh-CN" dirty="0"/>
              <a:t>skeleton</a:t>
            </a:r>
            <a:r>
              <a:rPr lang="zh-CN" altLang="en-US" dirty="0"/>
              <a:t> </a:t>
            </a:r>
            <a:r>
              <a:rPr lang="en-US" altLang="zh-CN" dirty="0"/>
              <a:t>that</a:t>
            </a:r>
            <a:r>
              <a:rPr lang="zh-CN" altLang="en-US" dirty="0"/>
              <a:t> </a:t>
            </a:r>
            <a:r>
              <a:rPr lang="en-US" altLang="zh-CN" dirty="0"/>
              <a:t>groups</a:t>
            </a:r>
            <a:r>
              <a:rPr lang="zh-CN" altLang="en-US" dirty="0"/>
              <a:t> </a:t>
            </a:r>
            <a:r>
              <a:rPr lang="en-US" altLang="zh-CN" dirty="0"/>
              <a:t>route</a:t>
            </a:r>
            <a:r>
              <a:rPr lang="zh-CN" altLang="en-US" dirty="0"/>
              <a:t> </a:t>
            </a:r>
            <a:r>
              <a:rPr lang="en-US" altLang="zh-CN" dirty="0"/>
              <a:t>edges</a:t>
            </a:r>
            <a:r>
              <a:rPr lang="zh-CN" altLang="en-US" dirty="0"/>
              <a:t> </a:t>
            </a:r>
            <a:r>
              <a:rPr lang="en-US" altLang="zh-CN" dirty="0"/>
              <a:t>that</a:t>
            </a:r>
            <a:r>
              <a:rPr lang="zh-CN" altLang="en-US" dirty="0"/>
              <a:t> </a:t>
            </a:r>
            <a:r>
              <a:rPr lang="en-US" altLang="zh-CN" dirty="0"/>
              <a:t>in</a:t>
            </a:r>
            <a:r>
              <a:rPr lang="zh-CN" altLang="en-US" dirty="0"/>
              <a:t> </a:t>
            </a:r>
            <a:r>
              <a:rPr lang="en-US" altLang="zh-CN" dirty="0"/>
              <a:t>close</a:t>
            </a:r>
            <a:r>
              <a:rPr lang="zh-CN" altLang="en-US" dirty="0"/>
              <a:t> </a:t>
            </a:r>
            <a:r>
              <a:rPr lang="en-US" altLang="zh-CN" dirty="0"/>
              <a:t>geographic</a:t>
            </a:r>
            <a:r>
              <a:rPr lang="zh-CN" altLang="en-US" dirty="0"/>
              <a:t> </a:t>
            </a:r>
            <a:r>
              <a:rPr lang="en-US" altLang="zh-CN" dirty="0"/>
              <a:t>proximity.</a:t>
            </a:r>
            <a:r>
              <a:rPr lang="zh-CN" altLang="en-US" dirty="0"/>
              <a:t> </a:t>
            </a:r>
            <a:r>
              <a:rPr lang="en-US" altLang="zh-CN" dirty="0"/>
              <a:t>Route</a:t>
            </a:r>
            <a:r>
              <a:rPr lang="zh-CN" altLang="en-US" dirty="0"/>
              <a:t> </a:t>
            </a:r>
            <a:r>
              <a:rPr lang="en-US" altLang="zh-CN" dirty="0"/>
              <a:t>edges</a:t>
            </a:r>
            <a:r>
              <a:rPr lang="zh-CN" altLang="en-US" dirty="0"/>
              <a:t> </a:t>
            </a:r>
            <a:r>
              <a:rPr lang="en-US" altLang="zh-CN" dirty="0"/>
              <a:t>are</a:t>
            </a:r>
            <a:r>
              <a:rPr lang="zh-CN" altLang="en-US" dirty="0"/>
              <a:t> </a:t>
            </a:r>
            <a:r>
              <a:rPr lang="en-US" altLang="zh-CN" dirty="0"/>
              <a:t>overlapped</a:t>
            </a:r>
            <a:r>
              <a:rPr lang="zh-CN" altLang="en-US" dirty="0"/>
              <a:t> </a:t>
            </a:r>
            <a:r>
              <a:rPr lang="en-US" altLang="zh-CN" dirty="0"/>
              <a:t>if</a:t>
            </a:r>
            <a:r>
              <a:rPr lang="zh-CN" altLang="en-US" dirty="0"/>
              <a:t> </a:t>
            </a:r>
            <a:r>
              <a:rPr lang="en-US" altLang="zh-CN" dirty="0"/>
              <a:t>they</a:t>
            </a:r>
            <a:r>
              <a:rPr lang="zh-CN" altLang="en-US" dirty="0"/>
              <a:t> </a:t>
            </a:r>
            <a:r>
              <a:rPr lang="en-US" altLang="zh-CN" dirty="0"/>
              <a:t>share</a:t>
            </a:r>
            <a:r>
              <a:rPr lang="zh-CN" altLang="en-US" dirty="0"/>
              <a:t> </a:t>
            </a:r>
            <a:r>
              <a:rPr lang="en-US" altLang="zh-CN" dirty="0"/>
              <a:t>some</a:t>
            </a:r>
            <a:r>
              <a:rPr lang="zh-CN" altLang="en-US" dirty="0"/>
              <a:t> </a:t>
            </a:r>
            <a:r>
              <a:rPr lang="en-US" altLang="zh-CN" dirty="0"/>
              <a:t>part</a:t>
            </a:r>
            <a:r>
              <a:rPr lang="zh-CN" altLang="en-US" dirty="0"/>
              <a:t> </a:t>
            </a:r>
            <a:r>
              <a:rPr lang="en-US" altLang="zh-CN" dirty="0"/>
              <a:t>the</a:t>
            </a:r>
            <a:r>
              <a:rPr lang="zh-CN" altLang="en-US" dirty="0"/>
              <a:t> </a:t>
            </a:r>
            <a:r>
              <a:rPr lang="en-US" altLang="zh-CN" dirty="0"/>
              <a:t>skeleton.</a:t>
            </a:r>
          </a:p>
          <a:p>
            <a:endParaRPr lang="en-US" altLang="zh-CN" dirty="0"/>
          </a:p>
          <a:p>
            <a:endParaRPr lang="en-US" dirty="0"/>
          </a:p>
        </p:txBody>
      </p:sp>
      <p:sp>
        <p:nvSpPr>
          <p:cNvPr id="4" name="Slide Number Placeholder 3"/>
          <p:cNvSpPr>
            <a:spLocks noGrp="1"/>
          </p:cNvSpPr>
          <p:nvPr>
            <p:ph type="sldNum" sz="quarter" idx="5"/>
          </p:nvPr>
        </p:nvSpPr>
        <p:spPr/>
        <p:txBody>
          <a:bodyPr/>
          <a:lstStyle/>
          <a:p>
            <a:fld id="{9B8FE1D2-B003-4519-801F-D82E52BE68CA}" type="slidenum">
              <a:rPr lang="en-US" smtClean="0"/>
              <a:t>15</a:t>
            </a:fld>
            <a:endParaRPr lang="en-US"/>
          </a:p>
        </p:txBody>
      </p:sp>
    </p:spTree>
    <p:extLst>
      <p:ext uri="{BB962C8B-B14F-4D97-AF65-F5344CB8AC3E}">
        <p14:creationId xmlns:p14="http://schemas.microsoft.com/office/powerpoint/2010/main" val="2231489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After</a:t>
            </a:r>
            <a:r>
              <a:rPr lang="zh-CN" altLang="en-US" dirty="0"/>
              <a:t> </a:t>
            </a:r>
            <a:r>
              <a:rPr lang="en-US" altLang="zh-CN" dirty="0"/>
              <a:t>detecting</a:t>
            </a:r>
            <a:r>
              <a:rPr lang="zh-CN" altLang="en-US" dirty="0"/>
              <a:t> </a:t>
            </a:r>
            <a:r>
              <a:rPr lang="en-US" altLang="zh-CN" dirty="0"/>
              <a:t>overlapping</a:t>
            </a:r>
            <a:r>
              <a:rPr lang="zh-CN" altLang="en-US" dirty="0"/>
              <a:t> </a:t>
            </a:r>
            <a:r>
              <a:rPr lang="en-US" altLang="zh-CN" dirty="0"/>
              <a:t>edges,</a:t>
            </a:r>
            <a:r>
              <a:rPr lang="zh-CN" altLang="en-US" dirty="0"/>
              <a:t> </a:t>
            </a:r>
            <a:r>
              <a:rPr lang="en-US" altLang="zh-CN" dirty="0"/>
              <a:t>we</a:t>
            </a:r>
            <a:r>
              <a:rPr lang="zh-CN" altLang="en-US" dirty="0"/>
              <a:t> </a:t>
            </a:r>
            <a:r>
              <a:rPr lang="en-US" altLang="zh-CN" dirty="0"/>
              <a:t>obtain</a:t>
            </a:r>
            <a:r>
              <a:rPr lang="zh-CN" altLang="en-US" dirty="0"/>
              <a:t> </a:t>
            </a:r>
            <a:r>
              <a:rPr lang="en-US" altLang="zh-CN" dirty="0"/>
              <a:t>the</a:t>
            </a:r>
            <a:r>
              <a:rPr lang="zh-CN" altLang="en-US" dirty="0"/>
              <a:t> </a:t>
            </a:r>
            <a:r>
              <a:rPr lang="en-US" altLang="zh-CN" dirty="0"/>
              <a:t>nodes</a:t>
            </a:r>
            <a:r>
              <a:rPr lang="zh-CN" altLang="en-US" dirty="0"/>
              <a:t> </a:t>
            </a:r>
            <a:r>
              <a:rPr lang="en-US" altLang="zh-CN" dirty="0"/>
              <a:t>in</a:t>
            </a:r>
            <a:r>
              <a:rPr lang="zh-CN" altLang="en-US" dirty="0"/>
              <a:t> </a:t>
            </a:r>
            <a:r>
              <a:rPr lang="en-US" altLang="zh-CN" dirty="0"/>
              <a:t>a</a:t>
            </a:r>
            <a:r>
              <a:rPr lang="zh-CN" altLang="en-US" dirty="0"/>
              <a:t> </a:t>
            </a:r>
            <a:r>
              <a:rPr lang="en-US" altLang="zh-CN" dirty="0"/>
              <a:t>graph</a:t>
            </a:r>
            <a:r>
              <a:rPr lang="zh-CN" altLang="en-US" dirty="0"/>
              <a:t> </a:t>
            </a:r>
            <a:r>
              <a:rPr lang="en-US" altLang="zh-CN" dirty="0"/>
              <a:t>and</a:t>
            </a:r>
            <a:r>
              <a:rPr lang="zh-CN" altLang="en-US" dirty="0"/>
              <a:t> </a:t>
            </a:r>
            <a:r>
              <a:rPr lang="en-US" altLang="zh-CN" dirty="0"/>
              <a:t>intermediate</a:t>
            </a:r>
            <a:r>
              <a:rPr lang="zh-CN" altLang="en-US" dirty="0"/>
              <a:t> </a:t>
            </a:r>
            <a:r>
              <a:rPr lang="en-US" altLang="zh-CN" dirty="0"/>
              <a:t>connecting</a:t>
            </a:r>
            <a:r>
              <a:rPr lang="zh-CN" altLang="en-US" dirty="0"/>
              <a:t> </a:t>
            </a:r>
            <a:r>
              <a:rPr lang="en-US" altLang="zh-CN" dirty="0"/>
              <a:t>edges.</a:t>
            </a:r>
            <a:r>
              <a:rPr lang="zh-CN" altLang="en-US" dirty="0"/>
              <a:t> </a:t>
            </a:r>
            <a:endParaRPr lang="en-US" altLang="zh-CN" dirty="0"/>
          </a:p>
          <a:p>
            <a:r>
              <a:rPr lang="en-US" altLang="zh-CN" dirty="0"/>
              <a:t>To</a:t>
            </a:r>
            <a:r>
              <a:rPr lang="zh-CN" altLang="en-US" dirty="0"/>
              <a:t> </a:t>
            </a:r>
            <a:r>
              <a:rPr lang="en-US" altLang="zh-CN" dirty="0"/>
              <a:t>minimize</a:t>
            </a:r>
            <a:r>
              <a:rPr lang="zh-CN" altLang="en-US" dirty="0"/>
              <a:t> </a:t>
            </a:r>
            <a:r>
              <a:rPr lang="en-US" altLang="zh-CN" dirty="0"/>
              <a:t>crossings</a:t>
            </a:r>
            <a:r>
              <a:rPr lang="zh-CN" altLang="en-US" dirty="0"/>
              <a:t> </a:t>
            </a:r>
            <a:r>
              <a:rPr lang="en-US" altLang="zh-CN" dirty="0"/>
              <a:t>and</a:t>
            </a:r>
            <a:r>
              <a:rPr lang="zh-CN" altLang="en-US" dirty="0"/>
              <a:t> </a:t>
            </a:r>
            <a:r>
              <a:rPr lang="en-US" altLang="zh-CN" dirty="0"/>
              <a:t>reduce</a:t>
            </a:r>
            <a:r>
              <a:rPr lang="zh-CN" altLang="en-US" dirty="0"/>
              <a:t> </a:t>
            </a:r>
            <a:r>
              <a:rPr lang="en-US" altLang="zh-CN" dirty="0"/>
              <a:t>visual</a:t>
            </a:r>
            <a:r>
              <a:rPr lang="zh-CN" altLang="en-US" dirty="0"/>
              <a:t> </a:t>
            </a:r>
            <a:r>
              <a:rPr lang="en-US" altLang="zh-CN" dirty="0"/>
              <a:t>clutter,</a:t>
            </a:r>
            <a:r>
              <a:rPr lang="zh-CN" altLang="en-US" dirty="0"/>
              <a:t> </a:t>
            </a:r>
            <a:r>
              <a:rPr lang="en-US" altLang="zh-CN" dirty="0"/>
              <a:t>we</a:t>
            </a:r>
            <a:r>
              <a:rPr lang="zh-CN" altLang="en-US" dirty="0"/>
              <a:t> </a:t>
            </a:r>
            <a:r>
              <a:rPr lang="en-US" altLang="zh-CN" dirty="0"/>
              <a:t>adopted</a:t>
            </a:r>
            <a:r>
              <a:rPr lang="zh-CN" altLang="en-US" dirty="0"/>
              <a:t> </a:t>
            </a:r>
            <a:r>
              <a:rPr lang="en-US" altLang="zh-CN" dirty="0"/>
              <a:t>an</a:t>
            </a:r>
            <a:r>
              <a:rPr lang="zh-CN" altLang="en-US" dirty="0"/>
              <a:t> </a:t>
            </a:r>
            <a:r>
              <a:rPr lang="en-US" altLang="zh-CN" dirty="0"/>
              <a:t>existing</a:t>
            </a:r>
            <a:r>
              <a:rPr lang="zh-CN" altLang="en-US" dirty="0"/>
              <a:t> </a:t>
            </a:r>
            <a:r>
              <a:rPr lang="en-US" altLang="zh-CN" dirty="0"/>
              <a:t>metro-line</a:t>
            </a:r>
            <a:r>
              <a:rPr lang="zh-CN" altLang="en-US" dirty="0"/>
              <a:t> </a:t>
            </a:r>
            <a:r>
              <a:rPr lang="en-US" altLang="zh-CN" dirty="0"/>
              <a:t>crossing</a:t>
            </a:r>
            <a:r>
              <a:rPr lang="zh-CN" altLang="en-US" dirty="0"/>
              <a:t> </a:t>
            </a:r>
            <a:r>
              <a:rPr lang="en-US" altLang="zh-CN" dirty="0"/>
              <a:t>minimization</a:t>
            </a:r>
            <a:r>
              <a:rPr lang="zh-CN" altLang="en-US" dirty="0"/>
              <a:t> </a:t>
            </a:r>
            <a:r>
              <a:rPr lang="en-US" altLang="zh-CN" dirty="0"/>
              <a:t>(MLCM)</a:t>
            </a:r>
            <a:r>
              <a:rPr lang="zh-CN" altLang="en-US" dirty="0"/>
              <a:t> </a:t>
            </a:r>
            <a:r>
              <a:rPr lang="en-US" altLang="zh-CN" dirty="0"/>
              <a:t>algorithm</a:t>
            </a:r>
            <a:r>
              <a:rPr lang="zh-CN" altLang="en-US" dirty="0"/>
              <a:t> </a:t>
            </a:r>
            <a:r>
              <a:rPr lang="en-US" altLang="zh-CN" dirty="0"/>
              <a:t>to</a:t>
            </a:r>
            <a:r>
              <a:rPr lang="zh-CN" altLang="en-US" dirty="0"/>
              <a:t> </a:t>
            </a:r>
            <a:r>
              <a:rPr lang="en-US" altLang="zh-CN" dirty="0"/>
              <a:t>obtain</a:t>
            </a:r>
            <a:r>
              <a:rPr lang="zh-CN" altLang="en-US" dirty="0"/>
              <a:t> </a:t>
            </a:r>
            <a:r>
              <a:rPr lang="en-US" altLang="zh-CN" dirty="0"/>
              <a:t>the</a:t>
            </a:r>
            <a:r>
              <a:rPr lang="zh-CN" altLang="en-US" dirty="0"/>
              <a:t> </a:t>
            </a:r>
            <a:r>
              <a:rPr lang="en-US" altLang="zh-CN" dirty="0"/>
              <a:t>displacement</a:t>
            </a:r>
            <a:r>
              <a:rPr lang="zh-CN" altLang="en-US" dirty="0"/>
              <a:t> </a:t>
            </a:r>
            <a:r>
              <a:rPr lang="en-US" altLang="zh-CN" dirty="0"/>
              <a:t>order</a:t>
            </a:r>
            <a:r>
              <a:rPr lang="zh-CN" altLang="en-US" dirty="0"/>
              <a:t> </a:t>
            </a:r>
            <a:r>
              <a:rPr lang="en-US" altLang="zh-CN" dirty="0"/>
              <a:t>of</a:t>
            </a:r>
            <a:r>
              <a:rPr lang="zh-CN" altLang="en-US" dirty="0"/>
              <a:t> </a:t>
            </a:r>
            <a:r>
              <a:rPr lang="en-US" altLang="zh-CN" dirty="0"/>
              <a:t>shared</a:t>
            </a:r>
            <a:r>
              <a:rPr lang="zh-CN" altLang="en-US" dirty="0"/>
              <a:t> </a:t>
            </a:r>
            <a:r>
              <a:rPr lang="en-US" altLang="zh-CN" dirty="0"/>
              <a:t>edges.</a:t>
            </a:r>
            <a:r>
              <a:rPr lang="zh-CN" altLang="en-US" dirty="0"/>
              <a:t> </a:t>
            </a:r>
            <a:endParaRPr lang="en-US" altLang="zh-CN" dirty="0"/>
          </a:p>
          <a:p>
            <a:r>
              <a:rPr lang="en-US" altLang="zh-CN" dirty="0"/>
              <a:t>The</a:t>
            </a:r>
            <a:r>
              <a:rPr lang="zh-CN" altLang="en-US" dirty="0"/>
              <a:t> </a:t>
            </a:r>
            <a:r>
              <a:rPr lang="en-US" altLang="zh-CN" dirty="0"/>
              <a:t>displacement</a:t>
            </a:r>
            <a:r>
              <a:rPr lang="zh-CN" altLang="en-US" dirty="0"/>
              <a:t> </a:t>
            </a:r>
            <a:r>
              <a:rPr lang="en-US" altLang="zh-CN" dirty="0"/>
              <a:t>order</a:t>
            </a:r>
            <a:r>
              <a:rPr lang="zh-CN" altLang="en-US" dirty="0"/>
              <a:t> </a:t>
            </a:r>
            <a:r>
              <a:rPr lang="en-US" altLang="zh-CN" dirty="0"/>
              <a:t>is</a:t>
            </a:r>
            <a:r>
              <a:rPr lang="zh-CN" altLang="en-US" dirty="0"/>
              <a:t> </a:t>
            </a:r>
            <a:r>
              <a:rPr lang="en-US" altLang="zh-CN" dirty="0"/>
              <a:t>determined</a:t>
            </a:r>
            <a:r>
              <a:rPr lang="zh-CN" altLang="en-US" dirty="0"/>
              <a:t> </a:t>
            </a:r>
            <a:r>
              <a:rPr lang="en-US" altLang="zh-CN" dirty="0"/>
              <a:t>by</a:t>
            </a:r>
            <a:r>
              <a:rPr lang="zh-CN" altLang="en-US" dirty="0"/>
              <a:t> </a:t>
            </a:r>
            <a:r>
              <a:rPr lang="en-US" altLang="zh-CN" dirty="0"/>
              <a:t>the</a:t>
            </a:r>
            <a:r>
              <a:rPr lang="zh-CN" altLang="en-US" dirty="0"/>
              <a:t> </a:t>
            </a:r>
            <a:r>
              <a:rPr lang="en-US" altLang="zh-CN" dirty="0"/>
              <a:t>angles</a:t>
            </a:r>
            <a:r>
              <a:rPr lang="zh-CN" altLang="en-US" dirty="0"/>
              <a:t> </a:t>
            </a:r>
            <a:r>
              <a:rPr lang="en-US" altLang="zh-CN" dirty="0"/>
              <a:t>leaving</a:t>
            </a:r>
            <a:r>
              <a:rPr lang="zh-CN" altLang="en-US" dirty="0"/>
              <a:t> </a:t>
            </a:r>
            <a:r>
              <a:rPr lang="en-US" altLang="zh-CN" dirty="0"/>
              <a:t>the</a:t>
            </a:r>
            <a:r>
              <a:rPr lang="zh-CN" altLang="en-US" dirty="0"/>
              <a:t> </a:t>
            </a:r>
            <a:r>
              <a:rPr lang="en-US" altLang="zh-CN" dirty="0"/>
              <a:t>overlapped</a:t>
            </a:r>
            <a:r>
              <a:rPr lang="zh-CN" altLang="en-US" dirty="0"/>
              <a:t> </a:t>
            </a:r>
            <a:r>
              <a:rPr lang="en-US" altLang="zh-CN" dirty="0"/>
              <a:t>edges</a:t>
            </a:r>
            <a:r>
              <a:rPr lang="zh-CN" altLang="en-US" dirty="0"/>
              <a:t> </a:t>
            </a:r>
            <a:r>
              <a:rPr lang="en-US" altLang="zh-CN" dirty="0"/>
              <a:t>relative</a:t>
            </a:r>
            <a:r>
              <a:rPr lang="zh-CN" altLang="en-US" dirty="0"/>
              <a:t> </a:t>
            </a:r>
            <a:r>
              <a:rPr lang="en-US" altLang="zh-CN" dirty="0"/>
              <a:t>to</a:t>
            </a:r>
            <a:r>
              <a:rPr lang="zh-CN" altLang="en-US" dirty="0"/>
              <a:t> </a:t>
            </a:r>
            <a:r>
              <a:rPr lang="en-US" altLang="zh-CN" dirty="0"/>
              <a:t>the</a:t>
            </a:r>
            <a:r>
              <a:rPr lang="zh-CN" altLang="en-US" dirty="0"/>
              <a:t> </a:t>
            </a:r>
            <a:r>
              <a:rPr lang="en-US" altLang="zh-CN" dirty="0"/>
              <a:t>perpendicular</a:t>
            </a:r>
            <a:r>
              <a:rPr lang="zh-CN" altLang="en-US" dirty="0"/>
              <a:t> </a:t>
            </a:r>
            <a:r>
              <a:rPr lang="en-US" altLang="zh-CN" dirty="0"/>
              <a:t>vector</a:t>
            </a:r>
            <a:r>
              <a:rPr lang="zh-CN" altLang="en-US" dirty="0"/>
              <a:t> </a:t>
            </a:r>
            <a:r>
              <a:rPr lang="en-US" altLang="zh-CN" dirty="0"/>
              <a:t>that</a:t>
            </a:r>
            <a:r>
              <a:rPr lang="zh-CN" altLang="en-US" dirty="0"/>
              <a:t> </a:t>
            </a:r>
            <a:r>
              <a:rPr lang="en-US" altLang="zh-CN" dirty="0"/>
              <a:t>is</a:t>
            </a:r>
            <a:r>
              <a:rPr lang="zh-CN" altLang="en-US" dirty="0"/>
              <a:t> </a:t>
            </a:r>
            <a:r>
              <a:rPr lang="en-US" altLang="zh-CN" dirty="0"/>
              <a:t>or</a:t>
            </a:r>
            <a:r>
              <a:rPr lang="zh-CN" altLang="en-US" dirty="0"/>
              <a:t> </a:t>
            </a:r>
            <a:r>
              <a:rPr lang="en-US" altLang="zh-CN" dirty="0" err="1"/>
              <a:t>thogonal</a:t>
            </a:r>
            <a:r>
              <a:rPr lang="zh-CN" altLang="en-US" dirty="0"/>
              <a:t> </a:t>
            </a:r>
            <a:r>
              <a:rPr lang="en-US" altLang="zh-CN" dirty="0"/>
              <a:t>to</a:t>
            </a:r>
            <a:r>
              <a:rPr lang="zh-CN" altLang="en-US" dirty="0"/>
              <a:t> </a:t>
            </a:r>
            <a:r>
              <a:rPr lang="en-US" altLang="zh-CN" dirty="0"/>
              <a:t>the</a:t>
            </a:r>
            <a:r>
              <a:rPr lang="zh-CN" altLang="en-US" dirty="0"/>
              <a:t> </a:t>
            </a:r>
            <a:r>
              <a:rPr lang="en-US" altLang="zh-CN" dirty="0"/>
              <a:t>moving</a:t>
            </a:r>
            <a:r>
              <a:rPr lang="zh-CN" altLang="en-US" dirty="0"/>
              <a:t> </a:t>
            </a:r>
            <a:r>
              <a:rPr lang="en-US" altLang="zh-CN" dirty="0"/>
              <a:t>direction.</a:t>
            </a:r>
            <a:r>
              <a:rPr lang="zh-CN" altLang="en-US" dirty="0"/>
              <a:t> </a:t>
            </a:r>
            <a:endParaRPr lang="en-US" dirty="0"/>
          </a:p>
        </p:txBody>
      </p:sp>
      <p:sp>
        <p:nvSpPr>
          <p:cNvPr id="4" name="Slide Number Placeholder 3"/>
          <p:cNvSpPr>
            <a:spLocks noGrp="1"/>
          </p:cNvSpPr>
          <p:nvPr>
            <p:ph type="sldNum" sz="quarter" idx="5"/>
          </p:nvPr>
        </p:nvSpPr>
        <p:spPr/>
        <p:txBody>
          <a:bodyPr/>
          <a:lstStyle/>
          <a:p>
            <a:fld id="{9B8FE1D2-B003-4519-801F-D82E52BE68CA}" type="slidenum">
              <a:rPr lang="en-US" smtClean="0"/>
              <a:t>16</a:t>
            </a:fld>
            <a:endParaRPr lang="en-US"/>
          </a:p>
        </p:txBody>
      </p:sp>
    </p:spTree>
    <p:extLst>
      <p:ext uri="{BB962C8B-B14F-4D97-AF65-F5344CB8AC3E}">
        <p14:creationId xmlns:p14="http://schemas.microsoft.com/office/powerpoint/2010/main" val="3939042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8FE1D2-B003-4519-801F-D82E52BE68CA}" type="slidenum">
              <a:rPr lang="en-US" smtClean="0"/>
              <a:t>18</a:t>
            </a:fld>
            <a:endParaRPr lang="en-US"/>
          </a:p>
        </p:txBody>
      </p:sp>
    </p:spTree>
    <p:extLst>
      <p:ext uri="{BB962C8B-B14F-4D97-AF65-F5344CB8AC3E}">
        <p14:creationId xmlns:p14="http://schemas.microsoft.com/office/powerpoint/2010/main" val="538211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8FE1D2-B003-4519-801F-D82E52BE68CA}" type="slidenum">
              <a:rPr lang="en-US" smtClean="0"/>
              <a:t>20</a:t>
            </a:fld>
            <a:endParaRPr lang="en-US"/>
          </a:p>
        </p:txBody>
      </p:sp>
    </p:spTree>
    <p:extLst>
      <p:ext uri="{BB962C8B-B14F-4D97-AF65-F5344CB8AC3E}">
        <p14:creationId xmlns:p14="http://schemas.microsoft.com/office/powerpoint/2010/main" val="3766254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8FE1D2-B003-4519-801F-D82E52BE68CA}" type="slidenum">
              <a:rPr lang="en-US" smtClean="0"/>
              <a:t>24</a:t>
            </a:fld>
            <a:endParaRPr lang="en-US"/>
          </a:p>
        </p:txBody>
      </p:sp>
    </p:spTree>
    <p:extLst>
      <p:ext uri="{BB962C8B-B14F-4D97-AF65-F5344CB8AC3E}">
        <p14:creationId xmlns:p14="http://schemas.microsoft.com/office/powerpoint/2010/main" val="1625948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each</a:t>
            </a:r>
            <a:r>
              <a:rPr lang="zh-CN" altLang="en-US" dirty="0"/>
              <a:t> </a:t>
            </a:r>
            <a:r>
              <a:rPr lang="en-US" altLang="zh-CN" dirty="0"/>
              <a:t>user</a:t>
            </a:r>
            <a:r>
              <a:rPr lang="zh-CN" altLang="en-US" dirty="0"/>
              <a:t> </a:t>
            </a:r>
            <a:r>
              <a:rPr lang="en-US" altLang="zh-CN" dirty="0"/>
              <a:t>will</a:t>
            </a:r>
            <a:r>
              <a:rPr lang="zh-CN" altLang="en-US" dirty="0"/>
              <a:t> </a:t>
            </a:r>
            <a:r>
              <a:rPr lang="en-US" altLang="zh-CN" dirty="0"/>
              <a:t>answer</a:t>
            </a:r>
            <a:r>
              <a:rPr lang="zh-CN" altLang="en-US" dirty="0"/>
              <a:t> </a:t>
            </a:r>
            <a:r>
              <a:rPr lang="en-US" altLang="zh-CN" dirty="0"/>
              <a:t>20</a:t>
            </a:r>
            <a:r>
              <a:rPr lang="zh-CN" altLang="en-US" dirty="0"/>
              <a:t> </a:t>
            </a:r>
            <a:r>
              <a:rPr lang="en-US" altLang="zh-CN" dirty="0"/>
              <a:t>yes</a:t>
            </a:r>
            <a:r>
              <a:rPr lang="zh-CN" altLang="en-US" dirty="0"/>
              <a:t> </a:t>
            </a:r>
            <a:r>
              <a:rPr lang="en-US" altLang="zh-CN" dirty="0"/>
              <a:t>or</a:t>
            </a:r>
            <a:r>
              <a:rPr lang="zh-CN" altLang="en-US" dirty="0"/>
              <a:t> </a:t>
            </a:r>
            <a:r>
              <a:rPr lang="en-US" altLang="zh-CN" dirty="0"/>
              <a:t>no</a:t>
            </a:r>
            <a:r>
              <a:rPr lang="zh-CN" altLang="en-US" dirty="0"/>
              <a:t> </a:t>
            </a:r>
            <a:r>
              <a:rPr lang="en-US" altLang="zh-CN" dirty="0"/>
              <a:t>questions</a:t>
            </a:r>
          </a:p>
          <a:p>
            <a:r>
              <a:rPr lang="en-US" altLang="zh-CN" dirty="0"/>
              <a:t>each</a:t>
            </a:r>
            <a:r>
              <a:rPr lang="zh-CN" altLang="en-US" dirty="0"/>
              <a:t> </a:t>
            </a:r>
            <a:r>
              <a:rPr lang="en-US" altLang="zh-CN" dirty="0"/>
              <a:t>user</a:t>
            </a:r>
            <a:r>
              <a:rPr lang="zh-CN" altLang="en-US" dirty="0"/>
              <a:t> </a:t>
            </a:r>
            <a:r>
              <a:rPr lang="en-US" altLang="zh-CN" dirty="0"/>
              <a:t>will</a:t>
            </a:r>
            <a:r>
              <a:rPr lang="zh-CN" altLang="en-US" dirty="0"/>
              <a:t> </a:t>
            </a:r>
            <a:r>
              <a:rPr lang="en-US" altLang="zh-CN" dirty="0"/>
              <a:t>see</a:t>
            </a:r>
            <a:r>
              <a:rPr lang="zh-CN" altLang="en-US" dirty="0"/>
              <a:t> </a:t>
            </a:r>
            <a:r>
              <a:rPr lang="en-US" altLang="zh-CN" dirty="0"/>
              <a:t>two</a:t>
            </a:r>
            <a:r>
              <a:rPr lang="zh-CN" altLang="en-US" dirty="0"/>
              <a:t> </a:t>
            </a:r>
            <a:r>
              <a:rPr lang="en-US" altLang="zh-CN" dirty="0"/>
              <a:t>visualizations</a:t>
            </a:r>
          </a:p>
          <a:p>
            <a:r>
              <a:rPr lang="en-US" altLang="zh-CN" dirty="0"/>
              <a:t>each</a:t>
            </a:r>
            <a:r>
              <a:rPr lang="zh-CN" altLang="en-US" dirty="0"/>
              <a:t> </a:t>
            </a:r>
            <a:r>
              <a:rPr lang="en-US" altLang="zh-CN" dirty="0"/>
              <a:t>visualization</a:t>
            </a:r>
            <a:r>
              <a:rPr lang="zh-CN" altLang="en-US" dirty="0"/>
              <a:t> </a:t>
            </a:r>
            <a:r>
              <a:rPr lang="en-US" altLang="zh-CN" dirty="0"/>
              <a:t>will</a:t>
            </a:r>
            <a:r>
              <a:rPr lang="zh-CN" altLang="en-US" dirty="0"/>
              <a:t> </a:t>
            </a:r>
            <a:r>
              <a:rPr lang="en-US" altLang="zh-CN" dirty="0"/>
              <a:t>have</a:t>
            </a:r>
            <a:r>
              <a:rPr lang="zh-CN" altLang="en-US" dirty="0"/>
              <a:t> </a:t>
            </a:r>
            <a:r>
              <a:rPr lang="en-US" altLang="zh-CN" dirty="0"/>
              <a:t>5</a:t>
            </a:r>
            <a:r>
              <a:rPr lang="zh-CN" altLang="en-US" dirty="0"/>
              <a:t> </a:t>
            </a:r>
            <a:r>
              <a:rPr lang="en-US" altLang="zh-CN" dirty="0"/>
              <a:t>two-stop</a:t>
            </a:r>
            <a:r>
              <a:rPr lang="zh-CN" altLang="en-US" dirty="0"/>
              <a:t> </a:t>
            </a:r>
            <a:r>
              <a:rPr lang="en-US" altLang="zh-CN" dirty="0"/>
              <a:t>and</a:t>
            </a:r>
            <a:r>
              <a:rPr lang="zh-CN" altLang="en-US" dirty="0"/>
              <a:t> </a:t>
            </a:r>
            <a:r>
              <a:rPr lang="en-US" altLang="zh-CN" dirty="0"/>
              <a:t>5</a:t>
            </a:r>
            <a:r>
              <a:rPr lang="zh-CN" altLang="en-US" dirty="0"/>
              <a:t> </a:t>
            </a:r>
            <a:r>
              <a:rPr lang="en-US" altLang="zh-CN" dirty="0"/>
              <a:t>three-stop</a:t>
            </a:r>
            <a:r>
              <a:rPr lang="zh-CN" altLang="en-US" dirty="0"/>
              <a:t> </a:t>
            </a:r>
            <a:r>
              <a:rPr lang="en-US" altLang="zh-CN" dirty="0"/>
              <a:t>questions</a:t>
            </a:r>
          </a:p>
          <a:p>
            <a:r>
              <a:rPr lang="zh-CN" altLang="en-US" dirty="0"/>
              <a:t> </a:t>
            </a:r>
            <a:endParaRPr lang="en-US" dirty="0"/>
          </a:p>
        </p:txBody>
      </p:sp>
      <p:sp>
        <p:nvSpPr>
          <p:cNvPr id="4" name="Slide Number Placeholder 3"/>
          <p:cNvSpPr>
            <a:spLocks noGrp="1"/>
          </p:cNvSpPr>
          <p:nvPr>
            <p:ph type="sldNum" sz="quarter" idx="5"/>
          </p:nvPr>
        </p:nvSpPr>
        <p:spPr/>
        <p:txBody>
          <a:bodyPr/>
          <a:lstStyle/>
          <a:p>
            <a:fld id="{9B8FE1D2-B003-4519-801F-D82E52BE68CA}" type="slidenum">
              <a:rPr lang="en-US" smtClean="0"/>
              <a:t>26</a:t>
            </a:fld>
            <a:endParaRPr lang="en-US"/>
          </a:p>
        </p:txBody>
      </p:sp>
    </p:spTree>
    <p:extLst>
      <p:ext uri="{BB962C8B-B14F-4D97-AF65-F5344CB8AC3E}">
        <p14:creationId xmlns:p14="http://schemas.microsoft.com/office/powerpoint/2010/main" val="1075381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Pairwise relationship of visual designs by completion time. </a:t>
            </a:r>
          </a:p>
          <a:p>
            <a:r>
              <a:rPr lang="en-US" dirty="0"/>
              <a:t>Tapered line design is the best design compared to the other options because all the techniques involving tapered line design—GTA, LTA, LT—are superior to some other techniques even if there is no global order. We conclude that tapered line design outperforms the other visualizations in conveying route directionality. </a:t>
            </a:r>
          </a:p>
          <a:p>
            <a:r>
              <a:rPr lang="en-US" dirty="0"/>
              <a:t>We find no significant difference in performance between between the transparency design and arrows.</a:t>
            </a:r>
          </a:p>
          <a:p>
            <a:r>
              <a:rPr lang="en-US" dirty="0"/>
              <a:t>Surprisingly, our analysis shows that there is no advantage to adding concentric rings at the stops.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B8FE1D2-B003-4519-801F-D82E52BE68CA}" type="slidenum">
              <a:rPr lang="en-US" smtClean="0"/>
              <a:t>28</a:t>
            </a:fld>
            <a:endParaRPr lang="en-US"/>
          </a:p>
        </p:txBody>
      </p:sp>
    </p:spTree>
    <p:extLst>
      <p:ext uri="{BB962C8B-B14F-4D97-AF65-F5344CB8AC3E}">
        <p14:creationId xmlns:p14="http://schemas.microsoft.com/office/powerpoint/2010/main" val="1938297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a:t>
            </a:r>
            <a:r>
              <a:rPr lang="zh-CN" altLang="en-US" dirty="0"/>
              <a:t> </a:t>
            </a:r>
            <a:r>
              <a:rPr lang="en-US" altLang="zh-CN" dirty="0"/>
              <a:t>also</a:t>
            </a:r>
            <a:r>
              <a:rPr lang="zh-CN" altLang="en-US" dirty="0"/>
              <a:t> </a:t>
            </a:r>
            <a:r>
              <a:rPr lang="en-US" altLang="zh-CN" dirty="0"/>
              <a:t>would</a:t>
            </a:r>
            <a:r>
              <a:rPr lang="zh-CN" altLang="en-US" dirty="0"/>
              <a:t> </a:t>
            </a:r>
            <a:r>
              <a:rPr lang="en-US" altLang="zh-CN" dirty="0"/>
              <a:t>like</a:t>
            </a:r>
            <a:r>
              <a:rPr lang="zh-CN" altLang="en-US" dirty="0"/>
              <a:t> </a:t>
            </a:r>
            <a:r>
              <a:rPr lang="en-US" altLang="zh-CN" dirty="0"/>
              <a:t>to</a:t>
            </a:r>
            <a:r>
              <a:rPr lang="zh-CN" altLang="en-US" dirty="0"/>
              <a:t> </a:t>
            </a:r>
            <a:r>
              <a:rPr lang="en-US" altLang="zh-CN" dirty="0"/>
              <a:t>emphasize</a:t>
            </a:r>
            <a:r>
              <a:rPr lang="zh-CN" altLang="en-US" dirty="0"/>
              <a:t> </a:t>
            </a:r>
            <a:r>
              <a:rPr lang="en-US" altLang="zh-CN" dirty="0"/>
              <a:t>the</a:t>
            </a:r>
            <a:r>
              <a:rPr lang="zh-CN" altLang="en-US" dirty="0"/>
              <a:t> </a:t>
            </a:r>
            <a:r>
              <a:rPr lang="en-US" altLang="zh-CN" dirty="0"/>
              <a:t>importance</a:t>
            </a:r>
            <a:r>
              <a:rPr lang="zh-CN" altLang="en-US" dirty="0"/>
              <a:t> </a:t>
            </a:r>
            <a:r>
              <a:rPr lang="en-US" altLang="zh-CN" dirty="0"/>
              <a:t>of</a:t>
            </a:r>
            <a:r>
              <a:rPr lang="zh-CN" altLang="en-US" dirty="0"/>
              <a:t> </a:t>
            </a:r>
            <a:r>
              <a:rPr lang="en-US" altLang="zh-CN" dirty="0"/>
              <a:t>geospatially-accurate</a:t>
            </a:r>
            <a:r>
              <a:rPr lang="zh-CN" altLang="en-US" dirty="0"/>
              <a:t> </a:t>
            </a:r>
            <a:r>
              <a:rPr lang="en-US" altLang="zh-CN" dirty="0"/>
              <a:t>maps.</a:t>
            </a:r>
            <a:r>
              <a:rPr lang="zh-CN" altLang="en-US" dirty="0"/>
              <a:t> </a:t>
            </a:r>
            <a:endParaRPr lang="en-US" altLang="zh-CN" dirty="0"/>
          </a:p>
          <a:p>
            <a:r>
              <a:rPr lang="en-US" altLang="zh-CN" dirty="0"/>
              <a:t>London</a:t>
            </a:r>
            <a:r>
              <a:rPr lang="zh-CN" altLang="en-US" dirty="0"/>
              <a:t> </a:t>
            </a:r>
            <a:r>
              <a:rPr lang="en-US" altLang="zh-CN" dirty="0"/>
              <a:t>undergraduate</a:t>
            </a:r>
            <a:r>
              <a:rPr lang="zh-CN" altLang="en-US" dirty="0"/>
              <a:t> </a:t>
            </a:r>
            <a:r>
              <a:rPr lang="en-US" altLang="zh-CN" dirty="0"/>
              <a:t>published</a:t>
            </a:r>
            <a:r>
              <a:rPr lang="zh-CN" altLang="en-US" dirty="0"/>
              <a:t> </a:t>
            </a:r>
            <a:r>
              <a:rPr lang="en-US" altLang="zh-CN" dirty="0"/>
              <a:t>geospatially-accurate</a:t>
            </a:r>
            <a:r>
              <a:rPr lang="zh-CN" altLang="en-US" dirty="0"/>
              <a:t> </a:t>
            </a:r>
            <a:r>
              <a:rPr lang="en-US" altLang="zh-CN" dirty="0"/>
              <a:t>map</a:t>
            </a:r>
            <a:r>
              <a:rPr lang="zh-CN" altLang="en-US" dirty="0"/>
              <a:t> </a:t>
            </a:r>
            <a:r>
              <a:rPr lang="en-US" altLang="zh-CN" dirty="0"/>
              <a:t>after</a:t>
            </a:r>
            <a:r>
              <a:rPr lang="zh-CN" altLang="en-US" dirty="0"/>
              <a:t> </a:t>
            </a:r>
            <a:r>
              <a:rPr lang="en-US" altLang="zh-CN" dirty="0"/>
              <a:t>researchers</a:t>
            </a:r>
            <a:r>
              <a:rPr lang="zh-CN" altLang="en-US" dirty="0"/>
              <a:t> </a:t>
            </a:r>
            <a:r>
              <a:rPr lang="en-US" altLang="zh-CN" dirty="0"/>
              <a:t>estimated</a:t>
            </a:r>
            <a:r>
              <a:rPr lang="zh-CN" altLang="en-US" dirty="0"/>
              <a:t> </a:t>
            </a:r>
            <a:r>
              <a:rPr lang="en-US" altLang="zh-CN" dirty="0"/>
              <a:t>that</a:t>
            </a:r>
            <a:r>
              <a:rPr lang="zh-CN" altLang="en-US" dirty="0"/>
              <a:t> </a:t>
            </a:r>
            <a:r>
              <a:rPr lang="en-US" altLang="zh-CN" dirty="0"/>
              <a:t>30%</a:t>
            </a:r>
            <a:r>
              <a:rPr lang="zh-CN" altLang="en-US" dirty="0"/>
              <a:t> </a:t>
            </a:r>
            <a:r>
              <a:rPr lang="en-US" altLang="zh-CN" dirty="0"/>
              <a:t>travelers</a:t>
            </a:r>
            <a:r>
              <a:rPr lang="zh-CN" altLang="en-US" dirty="0"/>
              <a:t> </a:t>
            </a:r>
            <a:r>
              <a:rPr lang="en-US" altLang="zh-CN" dirty="0"/>
              <a:t>took</a:t>
            </a:r>
            <a:r>
              <a:rPr lang="zh-CN" altLang="en-US" dirty="0"/>
              <a:t> </a:t>
            </a:r>
            <a:r>
              <a:rPr lang="en-US" altLang="zh-CN" dirty="0"/>
              <a:t>wrong</a:t>
            </a:r>
            <a:r>
              <a:rPr lang="zh-CN" altLang="en-US" dirty="0"/>
              <a:t> </a:t>
            </a:r>
            <a:r>
              <a:rPr lang="en-US" altLang="zh-CN" dirty="0"/>
              <a:t>routes</a:t>
            </a:r>
            <a:r>
              <a:rPr lang="zh-CN" altLang="en-US" dirty="0"/>
              <a:t> </a:t>
            </a:r>
            <a:r>
              <a:rPr lang="en-US" altLang="zh-CN" dirty="0"/>
              <a:t>while</a:t>
            </a:r>
            <a:r>
              <a:rPr lang="zh-CN" altLang="en-US" dirty="0"/>
              <a:t> </a:t>
            </a:r>
            <a:r>
              <a:rPr lang="en-US" altLang="zh-CN" dirty="0"/>
              <a:t>using</a:t>
            </a:r>
            <a:r>
              <a:rPr lang="zh-CN" altLang="en-US" dirty="0"/>
              <a:t> </a:t>
            </a:r>
            <a:r>
              <a:rPr lang="en-US" altLang="zh-CN" dirty="0"/>
              <a:t>schematic</a:t>
            </a:r>
            <a:r>
              <a:rPr lang="zh-CN" altLang="en-US" dirty="0"/>
              <a:t> </a:t>
            </a:r>
            <a:r>
              <a:rPr lang="en-US" altLang="zh-CN" dirty="0"/>
              <a:t>metro</a:t>
            </a:r>
            <a:r>
              <a:rPr lang="zh-CN" altLang="en-US" dirty="0"/>
              <a:t> </a:t>
            </a:r>
            <a:r>
              <a:rPr lang="en-US" altLang="zh-CN" dirty="0"/>
              <a:t>maps.</a:t>
            </a:r>
          </a:p>
          <a:p>
            <a:r>
              <a:rPr lang="en-US" altLang="zh-CN" dirty="0"/>
              <a:t>The</a:t>
            </a:r>
            <a:r>
              <a:rPr lang="zh-CN" altLang="en-US" dirty="0"/>
              <a:t> </a:t>
            </a:r>
            <a:r>
              <a:rPr lang="en-US" altLang="zh-CN" dirty="0"/>
              <a:t>geographic</a:t>
            </a:r>
            <a:r>
              <a:rPr lang="zh-CN" altLang="en-US" dirty="0"/>
              <a:t> </a:t>
            </a:r>
            <a:r>
              <a:rPr lang="en-US" altLang="zh-CN" dirty="0"/>
              <a:t>information</a:t>
            </a:r>
            <a:r>
              <a:rPr lang="zh-CN" altLang="en-US" dirty="0"/>
              <a:t> </a:t>
            </a:r>
            <a:r>
              <a:rPr lang="en-US" altLang="zh-CN" dirty="0"/>
              <a:t>is</a:t>
            </a:r>
            <a:r>
              <a:rPr lang="zh-CN" altLang="en-US" dirty="0"/>
              <a:t> </a:t>
            </a:r>
            <a:r>
              <a:rPr lang="en-US" altLang="zh-CN" dirty="0"/>
              <a:t>also</a:t>
            </a:r>
            <a:r>
              <a:rPr lang="zh-CN" altLang="en-US" dirty="0"/>
              <a:t> </a:t>
            </a:r>
            <a:r>
              <a:rPr lang="en-US" altLang="zh-CN" dirty="0"/>
              <a:t>very</a:t>
            </a:r>
            <a:r>
              <a:rPr lang="zh-CN" altLang="en-US" dirty="0"/>
              <a:t> </a:t>
            </a:r>
            <a:r>
              <a:rPr lang="en-US" altLang="zh-CN" dirty="0"/>
              <a:t>important</a:t>
            </a:r>
            <a:r>
              <a:rPr lang="zh-CN" altLang="en-US" dirty="0"/>
              <a:t> </a:t>
            </a:r>
            <a:r>
              <a:rPr lang="en-US" altLang="zh-CN" dirty="0"/>
              <a:t>if</a:t>
            </a:r>
            <a:r>
              <a:rPr lang="zh-CN" altLang="en-US" dirty="0"/>
              <a:t> </a:t>
            </a:r>
            <a:r>
              <a:rPr lang="en-US" altLang="zh-CN" dirty="0"/>
              <a:t>there</a:t>
            </a:r>
            <a:r>
              <a:rPr lang="zh-CN" altLang="en-US" dirty="0"/>
              <a:t> </a:t>
            </a:r>
            <a:r>
              <a:rPr lang="en-US" altLang="zh-CN" dirty="0"/>
              <a:t>is</a:t>
            </a:r>
            <a:r>
              <a:rPr lang="zh-CN" altLang="en-US" dirty="0"/>
              <a:t> </a:t>
            </a:r>
            <a:r>
              <a:rPr lang="en-US" altLang="zh-CN" dirty="0"/>
              <a:t>a</a:t>
            </a:r>
            <a:r>
              <a:rPr lang="zh-CN" altLang="en-US" dirty="0"/>
              <a:t> </a:t>
            </a:r>
            <a:r>
              <a:rPr lang="en-US" altLang="zh-CN" dirty="0"/>
              <a:t>high-risk</a:t>
            </a:r>
            <a:r>
              <a:rPr lang="zh-CN" altLang="en-US" dirty="0"/>
              <a:t> </a:t>
            </a:r>
            <a:r>
              <a:rPr lang="en-US" altLang="zh-CN" dirty="0"/>
              <a:t>of</a:t>
            </a:r>
            <a:r>
              <a:rPr lang="zh-CN" altLang="en-US" dirty="0"/>
              <a:t> </a:t>
            </a:r>
            <a:r>
              <a:rPr lang="en-US" altLang="zh-CN" dirty="0"/>
              <a:t>flooding</a:t>
            </a:r>
            <a:r>
              <a:rPr lang="zh-CN" altLang="en-US" dirty="0"/>
              <a:t> </a:t>
            </a:r>
            <a:r>
              <a:rPr lang="en-US" altLang="zh-CN" dirty="0"/>
              <a:t>in</a:t>
            </a:r>
            <a:r>
              <a:rPr lang="zh-CN" altLang="en-US" dirty="0"/>
              <a:t> </a:t>
            </a:r>
            <a:r>
              <a:rPr lang="en-US" altLang="zh-CN" dirty="0"/>
              <a:t>a</a:t>
            </a:r>
            <a:r>
              <a:rPr lang="zh-CN" altLang="en-US" dirty="0"/>
              <a:t> </a:t>
            </a:r>
            <a:r>
              <a:rPr lang="en-US" altLang="zh-CN" dirty="0"/>
              <a:t>certain</a:t>
            </a:r>
            <a:r>
              <a:rPr lang="zh-CN" altLang="en-US" dirty="0"/>
              <a:t> </a:t>
            </a:r>
            <a:r>
              <a:rPr lang="en-US" altLang="zh-CN" dirty="0"/>
              <a:t>area.</a:t>
            </a:r>
            <a:r>
              <a:rPr lang="zh-CN" altLang="en-US" dirty="0"/>
              <a:t> </a:t>
            </a:r>
            <a:r>
              <a:rPr lang="en-US" altLang="zh-CN" dirty="0"/>
              <a:t>The</a:t>
            </a:r>
            <a:r>
              <a:rPr lang="zh-CN" altLang="en-US" dirty="0"/>
              <a:t> </a:t>
            </a:r>
            <a:r>
              <a:rPr lang="en-US" altLang="zh-CN" dirty="0"/>
              <a:t>routes</a:t>
            </a:r>
            <a:r>
              <a:rPr lang="zh-CN" altLang="en-US" dirty="0"/>
              <a:t> </a:t>
            </a:r>
            <a:r>
              <a:rPr lang="en-US" altLang="zh-CN" dirty="0"/>
              <a:t>planner</a:t>
            </a:r>
            <a:r>
              <a:rPr lang="zh-CN" altLang="en-US" dirty="0"/>
              <a:t> </a:t>
            </a:r>
            <a:r>
              <a:rPr lang="en-US" altLang="zh-CN" dirty="0"/>
              <a:t>need</a:t>
            </a:r>
            <a:r>
              <a:rPr lang="zh-CN" altLang="en-US" dirty="0"/>
              <a:t> </a:t>
            </a:r>
            <a:r>
              <a:rPr lang="en-US" altLang="zh-CN" dirty="0"/>
              <a:t>to</a:t>
            </a:r>
            <a:r>
              <a:rPr lang="zh-CN" altLang="en-US" dirty="0"/>
              <a:t> </a:t>
            </a:r>
            <a:r>
              <a:rPr lang="en-US" altLang="zh-CN" dirty="0"/>
              <a:t>re-arrange</a:t>
            </a:r>
            <a:r>
              <a:rPr lang="zh-CN" altLang="en-US" dirty="0"/>
              <a:t> </a:t>
            </a:r>
            <a:r>
              <a:rPr lang="en-US" altLang="zh-CN" dirty="0"/>
              <a:t>the</a:t>
            </a:r>
            <a:r>
              <a:rPr lang="zh-CN" altLang="en-US" dirty="0"/>
              <a:t> </a:t>
            </a:r>
            <a:r>
              <a:rPr lang="en-US" altLang="zh-CN" dirty="0"/>
              <a:t>routes</a:t>
            </a:r>
            <a:r>
              <a:rPr lang="zh-CN" altLang="en-US" dirty="0"/>
              <a:t> </a:t>
            </a:r>
            <a:r>
              <a:rPr lang="en-US" altLang="zh-CN" dirty="0"/>
              <a:t>to</a:t>
            </a:r>
            <a:r>
              <a:rPr lang="zh-CN" altLang="en-US" dirty="0"/>
              <a:t> </a:t>
            </a:r>
            <a:r>
              <a:rPr lang="en-US" altLang="zh-CN" dirty="0"/>
              <a:t>avoid</a:t>
            </a:r>
            <a:r>
              <a:rPr lang="zh-CN" altLang="en-US" dirty="0"/>
              <a:t> </a:t>
            </a:r>
            <a:r>
              <a:rPr lang="en-US" altLang="zh-CN" dirty="0"/>
              <a:t>the</a:t>
            </a:r>
            <a:r>
              <a:rPr lang="zh-CN" altLang="en-US" dirty="0"/>
              <a:t> </a:t>
            </a:r>
            <a:r>
              <a:rPr lang="en-US" altLang="zh-CN" dirty="0"/>
              <a:t>area.</a:t>
            </a:r>
            <a:r>
              <a:rPr lang="zh-CN" altLang="en-US" dirty="0"/>
              <a:t>  </a:t>
            </a:r>
            <a:endParaRPr lang="en-US" dirty="0"/>
          </a:p>
        </p:txBody>
      </p:sp>
      <p:sp>
        <p:nvSpPr>
          <p:cNvPr id="4" name="Slide Number Placeholder 3"/>
          <p:cNvSpPr>
            <a:spLocks noGrp="1"/>
          </p:cNvSpPr>
          <p:nvPr>
            <p:ph type="sldNum" sz="quarter" idx="5"/>
          </p:nvPr>
        </p:nvSpPr>
        <p:spPr/>
        <p:txBody>
          <a:bodyPr/>
          <a:lstStyle/>
          <a:p>
            <a:fld id="{9B8FE1D2-B003-4519-801F-D82E52BE68CA}" type="slidenum">
              <a:rPr lang="en-US" smtClean="0"/>
              <a:t>3</a:t>
            </a:fld>
            <a:endParaRPr lang="en-US"/>
          </a:p>
        </p:txBody>
      </p:sp>
    </p:spTree>
    <p:extLst>
      <p:ext uri="{BB962C8B-B14F-4D97-AF65-F5344CB8AC3E}">
        <p14:creationId xmlns:p14="http://schemas.microsoft.com/office/powerpoint/2010/main" val="165534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8FE1D2-B003-4519-801F-D82E52BE68CA}" type="slidenum">
              <a:rPr lang="en-US" smtClean="0"/>
              <a:t>31</a:t>
            </a:fld>
            <a:endParaRPr lang="en-US"/>
          </a:p>
        </p:txBody>
      </p:sp>
    </p:spTree>
    <p:extLst>
      <p:ext uri="{BB962C8B-B14F-4D97-AF65-F5344CB8AC3E}">
        <p14:creationId xmlns:p14="http://schemas.microsoft.com/office/powerpoint/2010/main" val="2902993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Many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state-of-the-art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techniques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tend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to</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use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visual</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or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data</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aggregation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techniques–such</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edge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bundles,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flow</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map</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layouts—that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not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only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cluster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entities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into</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groups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but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also</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simplify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their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exact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movement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paths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into</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schematic</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maps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to</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show</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overall</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pattern.</a:t>
            </a:r>
            <a:r>
              <a:rPr lang="zh-CN" altLang="en-US"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Metro</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maps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reduce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complex</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paths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into</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straights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lines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and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organize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scattered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nodes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onto</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regular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grid.</a:t>
            </a:r>
          </a:p>
          <a:p>
            <a:r>
              <a:rPr lang="en-US" altLang="zh-CN" dirty="0">
                <a:latin typeface="Arial" panose="020B0604020202020204" pitchFamily="34" charset="0"/>
                <a:cs typeface="Arial" panose="020B0604020202020204" pitchFamily="34" charset="0"/>
              </a:rPr>
              <a:t>However,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underlying</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geographical</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information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often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ignored.</a:t>
            </a:r>
          </a:p>
        </p:txBody>
      </p:sp>
      <p:sp>
        <p:nvSpPr>
          <p:cNvPr id="4" name="Slide Number Placeholder 3"/>
          <p:cNvSpPr>
            <a:spLocks noGrp="1"/>
          </p:cNvSpPr>
          <p:nvPr>
            <p:ph type="sldNum" sz="quarter" idx="5"/>
          </p:nvPr>
        </p:nvSpPr>
        <p:spPr/>
        <p:txBody>
          <a:bodyPr/>
          <a:lstStyle/>
          <a:p>
            <a:fld id="{9B8FE1D2-B003-4519-801F-D82E52BE68CA}" type="slidenum">
              <a:rPr lang="en-US" smtClean="0"/>
              <a:t>4</a:t>
            </a:fld>
            <a:endParaRPr lang="en-US"/>
          </a:p>
        </p:txBody>
      </p:sp>
    </p:spTree>
    <p:extLst>
      <p:ext uri="{BB962C8B-B14F-4D97-AF65-F5344CB8AC3E}">
        <p14:creationId xmlns:p14="http://schemas.microsoft.com/office/powerpoint/2010/main" val="1128108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We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propose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route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packing</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technique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that</a:t>
            </a:r>
            <a:r>
              <a:rPr lang="zh-CN" altLang="en-US"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a:p>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to</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preserve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geographical</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context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of</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route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networks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well</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visualize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multiple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routes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simultaneously,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clearly,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and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efficiently.</a:t>
            </a:r>
            <a:r>
              <a:rPr lang="zh-CN" altLang="en-US"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B8FE1D2-B003-4519-801F-D82E52BE68CA}" type="slidenum">
              <a:rPr lang="en-US" smtClean="0"/>
              <a:t>5</a:t>
            </a:fld>
            <a:endParaRPr lang="en-US"/>
          </a:p>
        </p:txBody>
      </p:sp>
    </p:spTree>
    <p:extLst>
      <p:ext uri="{BB962C8B-B14F-4D97-AF65-F5344CB8AC3E}">
        <p14:creationId xmlns:p14="http://schemas.microsoft.com/office/powerpoint/2010/main" val="3931794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8FE1D2-B003-4519-801F-D82E52BE68CA}" type="slidenum">
              <a:rPr lang="en-US" smtClean="0"/>
              <a:t>7</a:t>
            </a:fld>
            <a:endParaRPr lang="en-US"/>
          </a:p>
        </p:txBody>
      </p:sp>
    </p:spTree>
    <p:extLst>
      <p:ext uri="{BB962C8B-B14F-4D97-AF65-F5344CB8AC3E}">
        <p14:creationId xmlns:p14="http://schemas.microsoft.com/office/powerpoint/2010/main" val="3421074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8FE1D2-B003-4519-801F-D82E52BE68CA}" type="slidenum">
              <a:rPr lang="en-US" smtClean="0"/>
              <a:t>8</a:t>
            </a:fld>
            <a:endParaRPr lang="en-US"/>
          </a:p>
        </p:txBody>
      </p:sp>
    </p:spTree>
    <p:extLst>
      <p:ext uri="{BB962C8B-B14F-4D97-AF65-F5344CB8AC3E}">
        <p14:creationId xmlns:p14="http://schemas.microsoft.com/office/powerpoint/2010/main" val="1471092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Route</a:t>
            </a:r>
            <a:r>
              <a:rPr lang="zh-CN" altLang="en-US" dirty="0"/>
              <a:t> </a:t>
            </a:r>
            <a:r>
              <a:rPr lang="en-US" altLang="zh-CN" dirty="0"/>
              <a:t>edge</a:t>
            </a:r>
            <a:r>
              <a:rPr lang="zh-CN" altLang="en-US" dirty="0"/>
              <a:t> </a:t>
            </a:r>
            <a:r>
              <a:rPr lang="en-US" altLang="zh-CN" dirty="0"/>
              <a:t>form</a:t>
            </a:r>
            <a:r>
              <a:rPr lang="zh-CN" altLang="en-US" dirty="0"/>
              <a:t> </a:t>
            </a:r>
            <a:r>
              <a:rPr lang="en-US" altLang="zh-CN" dirty="0"/>
              <a:t>the</a:t>
            </a:r>
            <a:r>
              <a:rPr lang="zh-CN" altLang="en-US" dirty="0"/>
              <a:t> </a:t>
            </a:r>
            <a:r>
              <a:rPr lang="en-US" altLang="zh-CN" dirty="0"/>
              <a:t>path</a:t>
            </a:r>
            <a:r>
              <a:rPr lang="zh-CN" altLang="en-US" dirty="0"/>
              <a:t> </a:t>
            </a:r>
            <a:r>
              <a:rPr lang="en-US" altLang="zh-CN" dirty="0"/>
              <a:t>from</a:t>
            </a:r>
            <a:r>
              <a:rPr lang="zh-CN" altLang="en-US" dirty="0"/>
              <a:t> </a:t>
            </a:r>
            <a:r>
              <a:rPr lang="en-US" altLang="zh-CN" dirty="0"/>
              <a:t>a</a:t>
            </a:r>
            <a:r>
              <a:rPr lang="zh-CN" altLang="en-US" dirty="0"/>
              <a:t> </a:t>
            </a:r>
            <a:r>
              <a:rPr lang="en-US" altLang="zh-CN" dirty="0"/>
              <a:t>source</a:t>
            </a:r>
            <a:r>
              <a:rPr lang="zh-CN" altLang="en-US" dirty="0"/>
              <a:t> </a:t>
            </a:r>
            <a:r>
              <a:rPr lang="en-US" altLang="zh-CN" dirty="0"/>
              <a:t>to</a:t>
            </a:r>
            <a:r>
              <a:rPr lang="zh-CN" altLang="en-US" dirty="0"/>
              <a:t> </a:t>
            </a:r>
            <a:r>
              <a:rPr lang="en-US" altLang="zh-CN" dirty="0"/>
              <a:t>a</a:t>
            </a:r>
            <a:r>
              <a:rPr lang="zh-CN" altLang="en-US" dirty="0"/>
              <a:t> </a:t>
            </a:r>
            <a:r>
              <a:rPr lang="en-US" altLang="zh-CN" dirty="0"/>
              <a:t>destination.</a:t>
            </a:r>
          </a:p>
          <a:p>
            <a:endParaRPr lang="en-US" dirty="0"/>
          </a:p>
        </p:txBody>
      </p:sp>
      <p:sp>
        <p:nvSpPr>
          <p:cNvPr id="4" name="Slide Number Placeholder 3"/>
          <p:cNvSpPr>
            <a:spLocks noGrp="1"/>
          </p:cNvSpPr>
          <p:nvPr>
            <p:ph type="sldNum" sz="quarter" idx="5"/>
          </p:nvPr>
        </p:nvSpPr>
        <p:spPr/>
        <p:txBody>
          <a:bodyPr/>
          <a:lstStyle/>
          <a:p>
            <a:fld id="{9B8FE1D2-B003-4519-801F-D82E52BE68CA}" type="slidenum">
              <a:rPr lang="en-US" smtClean="0"/>
              <a:t>9</a:t>
            </a:fld>
            <a:endParaRPr lang="en-US"/>
          </a:p>
        </p:txBody>
      </p:sp>
    </p:spTree>
    <p:extLst>
      <p:ext uri="{BB962C8B-B14F-4D97-AF65-F5344CB8AC3E}">
        <p14:creationId xmlns:p14="http://schemas.microsoft.com/office/powerpoint/2010/main" val="3955772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A</a:t>
            </a:r>
            <a:r>
              <a:rPr lang="zh-CN" altLang="en-US" dirty="0"/>
              <a:t> </a:t>
            </a:r>
            <a:r>
              <a:rPr lang="en-US" altLang="zh-CN" dirty="0"/>
              <a:t>route</a:t>
            </a:r>
            <a:r>
              <a:rPr lang="zh-CN" altLang="en-US" dirty="0"/>
              <a:t> </a:t>
            </a:r>
            <a:r>
              <a:rPr lang="en-US" altLang="zh-CN" dirty="0"/>
              <a:t>leg</a:t>
            </a:r>
            <a:r>
              <a:rPr lang="zh-CN" altLang="en-US" dirty="0"/>
              <a:t> </a:t>
            </a:r>
            <a:r>
              <a:rPr lang="en-US" altLang="zh-CN" dirty="0"/>
              <a:t>is</a:t>
            </a:r>
            <a:r>
              <a:rPr lang="zh-CN" altLang="en-US" dirty="0"/>
              <a:t> </a:t>
            </a:r>
            <a:r>
              <a:rPr lang="en-US" altLang="zh-CN" dirty="0"/>
              <a:t>defined</a:t>
            </a:r>
            <a:r>
              <a:rPr lang="zh-CN" altLang="en-US" dirty="0"/>
              <a:t> </a:t>
            </a:r>
            <a:r>
              <a:rPr lang="en-US" altLang="zh-CN" dirty="0"/>
              <a:t>as</a:t>
            </a:r>
            <a:r>
              <a:rPr lang="zh-CN" altLang="en-US" dirty="0"/>
              <a:t> </a:t>
            </a:r>
            <a:r>
              <a:rPr lang="en-US" altLang="zh-CN" dirty="0"/>
              <a:t>a</a:t>
            </a:r>
            <a:r>
              <a:rPr lang="zh-CN" altLang="en-US" dirty="0"/>
              <a:t> </a:t>
            </a:r>
            <a:r>
              <a:rPr lang="en-US" altLang="zh-CN" dirty="0"/>
              <a:t>pair</a:t>
            </a:r>
            <a:r>
              <a:rPr lang="zh-CN" altLang="en-US" dirty="0"/>
              <a:t> </a:t>
            </a:r>
            <a:r>
              <a:rPr lang="en-US" altLang="zh-CN" dirty="0"/>
              <a:t>of</a:t>
            </a:r>
            <a:r>
              <a:rPr lang="zh-CN" altLang="en-US" dirty="0"/>
              <a:t> </a:t>
            </a:r>
            <a:r>
              <a:rPr lang="en-US" altLang="zh-CN" dirty="0"/>
              <a:t>consecutive</a:t>
            </a:r>
            <a:r>
              <a:rPr lang="zh-CN" altLang="en-US" dirty="0"/>
              <a:t> </a:t>
            </a:r>
            <a:r>
              <a:rPr lang="en-US" altLang="zh-CN" dirty="0"/>
              <a:t>stops.</a:t>
            </a:r>
            <a:r>
              <a:rPr lang="zh-CN" altLang="en-US" dirty="0"/>
              <a:t> </a:t>
            </a:r>
            <a:r>
              <a:rPr lang="en-US" altLang="zh-CN" dirty="0"/>
              <a:t>Preserve</a:t>
            </a:r>
            <a:r>
              <a:rPr lang="zh-CN" altLang="en-US" dirty="0"/>
              <a:t> </a:t>
            </a:r>
            <a:r>
              <a:rPr lang="en-US" altLang="zh-CN" dirty="0"/>
              <a:t>route</a:t>
            </a:r>
            <a:r>
              <a:rPr lang="zh-CN" altLang="en-US" dirty="0"/>
              <a:t> </a:t>
            </a:r>
            <a:r>
              <a:rPr lang="en-US" altLang="zh-CN" dirty="0"/>
              <a:t>legs</a:t>
            </a:r>
            <a:r>
              <a:rPr lang="zh-CN" altLang="en-US" dirty="0"/>
              <a:t> </a:t>
            </a:r>
            <a:r>
              <a:rPr lang="en-US" altLang="zh-CN" dirty="0"/>
              <a:t>help</a:t>
            </a:r>
            <a:r>
              <a:rPr lang="zh-CN" altLang="en-US" dirty="0"/>
              <a:t> </a:t>
            </a:r>
            <a:r>
              <a:rPr lang="en-US" altLang="zh-CN" dirty="0"/>
              <a:t>users</a:t>
            </a:r>
            <a:r>
              <a:rPr lang="zh-CN" altLang="en-US" dirty="0"/>
              <a:t> </a:t>
            </a:r>
            <a:r>
              <a:rPr lang="en-US" altLang="zh-CN" dirty="0"/>
              <a:t>to</a:t>
            </a:r>
            <a:r>
              <a:rPr lang="zh-CN" altLang="en-US" dirty="0"/>
              <a:t> </a:t>
            </a:r>
            <a:r>
              <a:rPr lang="en-US" altLang="zh-CN" dirty="0"/>
              <a:t>recognize</a:t>
            </a:r>
            <a:r>
              <a:rPr lang="zh-CN" altLang="en-US" dirty="0"/>
              <a:t> </a:t>
            </a:r>
            <a:r>
              <a:rPr lang="en-US" altLang="zh-CN" dirty="0"/>
              <a:t>the</a:t>
            </a:r>
            <a:r>
              <a:rPr lang="zh-CN" altLang="en-US" dirty="0"/>
              <a:t> </a:t>
            </a:r>
            <a:r>
              <a:rPr lang="en-US" altLang="zh-CN" dirty="0"/>
              <a:t>temporal</a:t>
            </a:r>
            <a:r>
              <a:rPr lang="zh-CN" altLang="en-US" dirty="0"/>
              <a:t> </a:t>
            </a:r>
            <a:r>
              <a:rPr lang="en-US" altLang="zh-CN" dirty="0"/>
              <a:t>order</a:t>
            </a:r>
            <a:r>
              <a:rPr lang="zh-CN" altLang="en-US" dirty="0"/>
              <a:t> </a:t>
            </a:r>
            <a:r>
              <a:rPr lang="en-US" altLang="zh-CN" dirty="0"/>
              <a:t>of</a:t>
            </a:r>
            <a:r>
              <a:rPr lang="zh-CN" altLang="en-US" dirty="0"/>
              <a:t> </a:t>
            </a:r>
            <a:r>
              <a:rPr lang="en-US" altLang="zh-CN" dirty="0"/>
              <a:t>visiting</a:t>
            </a:r>
            <a:r>
              <a:rPr lang="zh-CN" altLang="en-US" dirty="0"/>
              <a:t> </a:t>
            </a:r>
            <a:r>
              <a:rPr lang="en-US" altLang="zh-CN" dirty="0"/>
              <a:t>locations.</a:t>
            </a:r>
            <a:r>
              <a:rPr lang="zh-CN" altLang="en-US" dirty="0"/>
              <a:t> </a:t>
            </a:r>
            <a:endParaRPr lang="en-US" altLang="zh-CN" dirty="0"/>
          </a:p>
          <a:p>
            <a:r>
              <a:rPr lang="zh-CN" altLang="en-US" dirty="0"/>
              <a:t> </a:t>
            </a:r>
            <a:endParaRPr lang="en-US" dirty="0"/>
          </a:p>
        </p:txBody>
      </p:sp>
      <p:sp>
        <p:nvSpPr>
          <p:cNvPr id="4" name="Slide Number Placeholder 3"/>
          <p:cNvSpPr>
            <a:spLocks noGrp="1"/>
          </p:cNvSpPr>
          <p:nvPr>
            <p:ph type="sldNum" sz="quarter" idx="5"/>
          </p:nvPr>
        </p:nvSpPr>
        <p:spPr/>
        <p:txBody>
          <a:bodyPr/>
          <a:lstStyle/>
          <a:p>
            <a:fld id="{9B8FE1D2-B003-4519-801F-D82E52BE68CA}" type="slidenum">
              <a:rPr lang="en-US" smtClean="0"/>
              <a:t>10</a:t>
            </a:fld>
            <a:endParaRPr lang="en-US"/>
          </a:p>
        </p:txBody>
      </p:sp>
    </p:spTree>
    <p:extLst>
      <p:ext uri="{BB962C8B-B14F-4D97-AF65-F5344CB8AC3E}">
        <p14:creationId xmlns:p14="http://schemas.microsoft.com/office/powerpoint/2010/main" val="1503970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8FE1D2-B003-4519-801F-D82E52BE68CA}" type="slidenum">
              <a:rPr lang="en-US" smtClean="0"/>
              <a:t>11</a:t>
            </a:fld>
            <a:endParaRPr lang="en-US"/>
          </a:p>
        </p:txBody>
      </p:sp>
    </p:spTree>
    <p:extLst>
      <p:ext uri="{BB962C8B-B14F-4D97-AF65-F5344CB8AC3E}">
        <p14:creationId xmlns:p14="http://schemas.microsoft.com/office/powerpoint/2010/main" val="383779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399838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18" descr="Vaccine_logo_New_comp6_crop_transp">
            <a:extLst>
              <a:ext uri="{FF2B5EF4-FFF2-40B4-BE49-F238E27FC236}">
                <a16:creationId xmlns:a16="http://schemas.microsoft.com/office/drawing/2014/main" id="{B1033CFE-18FF-B44D-A0C1-37ABCE1EB9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5826" b="38835"/>
          <a:stretch>
            <a:fillRect/>
          </a:stretch>
        </p:blipFill>
        <p:spPr bwMode="auto">
          <a:xfrm>
            <a:off x="9197546" y="6311900"/>
            <a:ext cx="2393951"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E3B5E5F2-2567-DA44-AECD-6BEBA47095F1}"/>
              </a:ext>
            </a:extLst>
          </p:cNvPr>
          <p:cNvGrpSpPr/>
          <p:nvPr userDrawn="1"/>
        </p:nvGrpSpPr>
        <p:grpSpPr>
          <a:xfrm>
            <a:off x="825844" y="6351905"/>
            <a:ext cx="2217053" cy="504148"/>
            <a:chOff x="825843" y="6351905"/>
            <a:chExt cx="2217053" cy="504148"/>
          </a:xfrm>
        </p:grpSpPr>
        <p:pic>
          <p:nvPicPr>
            <p:cNvPr id="9" name="Picture 8" descr="A picture containing drawing, clock&#10;&#10;Description automatically generated">
              <a:extLst>
                <a:ext uri="{FF2B5EF4-FFF2-40B4-BE49-F238E27FC236}">
                  <a16:creationId xmlns:a16="http://schemas.microsoft.com/office/drawing/2014/main" id="{DADFDF6A-AD9C-1843-9588-0075A4ADEFA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2365"/>
            <a:stretch/>
          </p:blipFill>
          <p:spPr>
            <a:xfrm>
              <a:off x="825843" y="6351905"/>
              <a:ext cx="1144513" cy="365760"/>
            </a:xfrm>
            <a:prstGeom prst="rect">
              <a:avLst/>
            </a:prstGeom>
          </p:spPr>
        </p:pic>
        <p:sp>
          <p:nvSpPr>
            <p:cNvPr id="10" name="TextBox 9">
              <a:extLst>
                <a:ext uri="{FF2B5EF4-FFF2-40B4-BE49-F238E27FC236}">
                  <a16:creationId xmlns:a16="http://schemas.microsoft.com/office/drawing/2014/main" id="{209A23A0-9BB6-7648-BA01-53C862B56E48}"/>
                </a:ext>
              </a:extLst>
            </p:cNvPr>
            <p:cNvSpPr txBox="1"/>
            <p:nvPr userDrawn="1"/>
          </p:nvSpPr>
          <p:spPr>
            <a:xfrm>
              <a:off x="1977968" y="6363610"/>
              <a:ext cx="1064928" cy="492443"/>
            </a:xfrm>
            <a:prstGeom prst="rect">
              <a:avLst/>
            </a:prstGeom>
            <a:noFill/>
          </p:spPr>
          <p:txBody>
            <a:bodyPr wrap="square" rtlCol="0">
              <a:spAutoFit/>
            </a:bodyPr>
            <a:lstStyle/>
            <a:p>
              <a:r>
                <a:rPr lang="en-US" sz="2600" b="0" dirty="0">
                  <a:solidFill>
                    <a:srgbClr val="FF0A9D"/>
                  </a:solidFill>
                  <a:latin typeface="Lucida Sans Unicode" panose="020B0602030504020204" pitchFamily="34" charset="0"/>
                  <a:cs typeface="Lucida Sans Unicode" panose="020B0602030504020204" pitchFamily="34" charset="0"/>
                </a:rPr>
                <a:t>53</a:t>
              </a:r>
            </a:p>
          </p:txBody>
        </p:sp>
      </p:grpSp>
      <p:sp>
        <p:nvSpPr>
          <p:cNvPr id="14" name="Slide Number Placeholder 5">
            <a:extLst>
              <a:ext uri="{FF2B5EF4-FFF2-40B4-BE49-F238E27FC236}">
                <a16:creationId xmlns:a16="http://schemas.microsoft.com/office/drawing/2014/main" id="{D74E9099-E4FB-2048-95D4-87D2EE5645CD}"/>
              </a:ext>
            </a:extLst>
          </p:cNvPr>
          <p:cNvSpPr>
            <a:spLocks noGrp="1"/>
          </p:cNvSpPr>
          <p:nvPr>
            <p:ph type="sldNum" sz="quarter" idx="4"/>
          </p:nvPr>
        </p:nvSpPr>
        <p:spPr>
          <a:xfrm>
            <a:off x="4724400" y="6347998"/>
            <a:ext cx="2743200" cy="365125"/>
          </a:xfrm>
          <a:prstGeom prst="rect">
            <a:avLst/>
          </a:prstGeom>
        </p:spPr>
        <p:txBody>
          <a:bodyPr vert="horz" lIns="91440" tIns="45720" rIns="91440" bIns="45720" rtlCol="0" anchor="b"/>
          <a:lstStyle>
            <a:lvl1pPr algn="ctr">
              <a:defRPr sz="1800">
                <a:solidFill>
                  <a:schemeClr val="bg1">
                    <a:lumMod val="65000"/>
                  </a:schemeClr>
                </a:solidFill>
                <a:latin typeface="Arial" panose="020B0604020202020204" pitchFamily="34" charset="0"/>
                <a:cs typeface="Arial" panose="020B0604020202020204" pitchFamily="34" charset="0"/>
              </a:defRPr>
            </a:lvl1pPr>
          </a:lstStyle>
          <a:p>
            <a:fld id="{71A9F2F3-BA89-4AAA-A98E-105336200F76}" type="slidenum">
              <a:rPr lang="en-US" smtClean="0"/>
              <a:pPr/>
              <a:t>‹#›</a:t>
            </a:fld>
            <a:endParaRPr lang="en-US" dirty="0"/>
          </a:p>
        </p:txBody>
      </p:sp>
    </p:spTree>
    <p:extLst>
      <p:ext uri="{BB962C8B-B14F-4D97-AF65-F5344CB8AC3E}">
        <p14:creationId xmlns:p14="http://schemas.microsoft.com/office/powerpoint/2010/main" val="293377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18" descr="Vaccine_logo_New_comp6_crop_transp">
            <a:extLst>
              <a:ext uri="{FF2B5EF4-FFF2-40B4-BE49-F238E27FC236}">
                <a16:creationId xmlns:a16="http://schemas.microsoft.com/office/drawing/2014/main" id="{6C97F2D8-BEA1-6144-A18C-B5DCB0E057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5826" b="38835"/>
          <a:stretch>
            <a:fillRect/>
          </a:stretch>
        </p:blipFill>
        <p:spPr bwMode="auto">
          <a:xfrm>
            <a:off x="9197546" y="6311900"/>
            <a:ext cx="2393951"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CA8661A3-1DDE-CD42-9847-25F71CAB9683}"/>
              </a:ext>
            </a:extLst>
          </p:cNvPr>
          <p:cNvGrpSpPr/>
          <p:nvPr userDrawn="1"/>
        </p:nvGrpSpPr>
        <p:grpSpPr>
          <a:xfrm>
            <a:off x="825844" y="6351905"/>
            <a:ext cx="2217053" cy="504148"/>
            <a:chOff x="825843" y="6351905"/>
            <a:chExt cx="2217053" cy="504148"/>
          </a:xfrm>
        </p:grpSpPr>
        <p:pic>
          <p:nvPicPr>
            <p:cNvPr id="9" name="Picture 8" descr="A picture containing drawing, clock&#10;&#10;Description automatically generated">
              <a:extLst>
                <a:ext uri="{FF2B5EF4-FFF2-40B4-BE49-F238E27FC236}">
                  <a16:creationId xmlns:a16="http://schemas.microsoft.com/office/drawing/2014/main" id="{57CFA3A6-2F29-EE45-8061-4682F6FBFFA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2365"/>
            <a:stretch/>
          </p:blipFill>
          <p:spPr>
            <a:xfrm>
              <a:off x="825843" y="6351905"/>
              <a:ext cx="1144513" cy="365760"/>
            </a:xfrm>
            <a:prstGeom prst="rect">
              <a:avLst/>
            </a:prstGeom>
          </p:spPr>
        </p:pic>
        <p:sp>
          <p:nvSpPr>
            <p:cNvPr id="10" name="TextBox 9">
              <a:extLst>
                <a:ext uri="{FF2B5EF4-FFF2-40B4-BE49-F238E27FC236}">
                  <a16:creationId xmlns:a16="http://schemas.microsoft.com/office/drawing/2014/main" id="{42123FE2-C387-3049-9FDE-C8C877FC501D}"/>
                </a:ext>
              </a:extLst>
            </p:cNvPr>
            <p:cNvSpPr txBox="1"/>
            <p:nvPr userDrawn="1"/>
          </p:nvSpPr>
          <p:spPr>
            <a:xfrm>
              <a:off x="1977968" y="6363610"/>
              <a:ext cx="1064928" cy="492443"/>
            </a:xfrm>
            <a:prstGeom prst="rect">
              <a:avLst/>
            </a:prstGeom>
            <a:noFill/>
          </p:spPr>
          <p:txBody>
            <a:bodyPr wrap="square" rtlCol="0">
              <a:spAutoFit/>
            </a:bodyPr>
            <a:lstStyle/>
            <a:p>
              <a:r>
                <a:rPr lang="en-US" sz="2600" b="0" dirty="0">
                  <a:solidFill>
                    <a:srgbClr val="FF0A9D"/>
                  </a:solidFill>
                  <a:latin typeface="Lucida Sans Unicode" panose="020B0602030504020204" pitchFamily="34" charset="0"/>
                  <a:cs typeface="Lucida Sans Unicode" panose="020B0602030504020204" pitchFamily="34" charset="0"/>
                </a:rPr>
                <a:t>53</a:t>
              </a:r>
            </a:p>
          </p:txBody>
        </p:sp>
      </p:grpSp>
      <p:sp>
        <p:nvSpPr>
          <p:cNvPr id="14" name="Slide Number Placeholder 5">
            <a:extLst>
              <a:ext uri="{FF2B5EF4-FFF2-40B4-BE49-F238E27FC236}">
                <a16:creationId xmlns:a16="http://schemas.microsoft.com/office/drawing/2014/main" id="{6BFE9AC1-F4FA-D145-9DED-D96F592E049A}"/>
              </a:ext>
            </a:extLst>
          </p:cNvPr>
          <p:cNvSpPr>
            <a:spLocks noGrp="1"/>
          </p:cNvSpPr>
          <p:nvPr>
            <p:ph type="sldNum" sz="quarter" idx="4"/>
          </p:nvPr>
        </p:nvSpPr>
        <p:spPr>
          <a:xfrm>
            <a:off x="4724400" y="6347998"/>
            <a:ext cx="2743200" cy="365125"/>
          </a:xfrm>
          <a:prstGeom prst="rect">
            <a:avLst/>
          </a:prstGeom>
        </p:spPr>
        <p:txBody>
          <a:bodyPr vert="horz" lIns="91440" tIns="45720" rIns="91440" bIns="45720" rtlCol="0" anchor="b"/>
          <a:lstStyle>
            <a:lvl1pPr algn="ctr">
              <a:defRPr sz="1800">
                <a:solidFill>
                  <a:schemeClr val="bg1">
                    <a:lumMod val="65000"/>
                  </a:schemeClr>
                </a:solidFill>
                <a:latin typeface="Arial" panose="020B0604020202020204" pitchFamily="34" charset="0"/>
                <a:cs typeface="Arial" panose="020B0604020202020204" pitchFamily="34" charset="0"/>
              </a:defRPr>
            </a:lvl1pPr>
          </a:lstStyle>
          <a:p>
            <a:fld id="{71A9F2F3-BA89-4AAA-A98E-105336200F76}" type="slidenum">
              <a:rPr lang="en-US" smtClean="0"/>
              <a:pPr/>
              <a:t>‹#›</a:t>
            </a:fld>
            <a:endParaRPr lang="en-US" dirty="0"/>
          </a:p>
        </p:txBody>
      </p:sp>
    </p:spTree>
    <p:extLst>
      <p:ext uri="{BB962C8B-B14F-4D97-AF65-F5344CB8AC3E}">
        <p14:creationId xmlns:p14="http://schemas.microsoft.com/office/powerpoint/2010/main" val="3064689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18" descr="Vaccine_logo_New_comp6_crop_transp">
            <a:extLst>
              <a:ext uri="{FF2B5EF4-FFF2-40B4-BE49-F238E27FC236}">
                <a16:creationId xmlns:a16="http://schemas.microsoft.com/office/drawing/2014/main" id="{AE2064FC-96BA-974C-8121-442FAC79A0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5826" b="38835"/>
          <a:stretch>
            <a:fillRect/>
          </a:stretch>
        </p:blipFill>
        <p:spPr bwMode="auto">
          <a:xfrm>
            <a:off x="9218329" y="6355715"/>
            <a:ext cx="2393951"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16">
            <a:extLst>
              <a:ext uri="{FF2B5EF4-FFF2-40B4-BE49-F238E27FC236}">
                <a16:creationId xmlns:a16="http://schemas.microsoft.com/office/drawing/2014/main" id="{DF06E251-2588-B04C-BF5A-ADE4496F75FA}"/>
              </a:ext>
            </a:extLst>
          </p:cNvPr>
          <p:cNvGrpSpPr/>
          <p:nvPr userDrawn="1"/>
        </p:nvGrpSpPr>
        <p:grpSpPr>
          <a:xfrm>
            <a:off x="825844" y="6339873"/>
            <a:ext cx="2217053" cy="504148"/>
            <a:chOff x="825843" y="6351905"/>
            <a:chExt cx="2217053" cy="504148"/>
          </a:xfrm>
        </p:grpSpPr>
        <p:pic>
          <p:nvPicPr>
            <p:cNvPr id="18" name="Picture 17" descr="A picture containing drawing, clock&#10;&#10;Description automatically generated">
              <a:extLst>
                <a:ext uri="{FF2B5EF4-FFF2-40B4-BE49-F238E27FC236}">
                  <a16:creationId xmlns:a16="http://schemas.microsoft.com/office/drawing/2014/main" id="{57A7D02B-D268-6247-945A-8FE84919331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2365"/>
            <a:stretch/>
          </p:blipFill>
          <p:spPr>
            <a:xfrm>
              <a:off x="825843" y="6351905"/>
              <a:ext cx="1144513" cy="365760"/>
            </a:xfrm>
            <a:prstGeom prst="rect">
              <a:avLst/>
            </a:prstGeom>
          </p:spPr>
        </p:pic>
        <p:sp>
          <p:nvSpPr>
            <p:cNvPr id="19" name="TextBox 18">
              <a:extLst>
                <a:ext uri="{FF2B5EF4-FFF2-40B4-BE49-F238E27FC236}">
                  <a16:creationId xmlns:a16="http://schemas.microsoft.com/office/drawing/2014/main" id="{11D52610-2835-E949-8355-634B5802F734}"/>
                </a:ext>
              </a:extLst>
            </p:cNvPr>
            <p:cNvSpPr txBox="1"/>
            <p:nvPr userDrawn="1"/>
          </p:nvSpPr>
          <p:spPr>
            <a:xfrm>
              <a:off x="1977968" y="6363610"/>
              <a:ext cx="1064928" cy="492443"/>
            </a:xfrm>
            <a:prstGeom prst="rect">
              <a:avLst/>
            </a:prstGeom>
            <a:noFill/>
          </p:spPr>
          <p:txBody>
            <a:bodyPr wrap="square" rtlCol="0">
              <a:spAutoFit/>
            </a:bodyPr>
            <a:lstStyle/>
            <a:p>
              <a:r>
                <a:rPr lang="en-US" sz="2600" b="0" dirty="0">
                  <a:solidFill>
                    <a:srgbClr val="FF0A9D"/>
                  </a:solidFill>
                  <a:latin typeface="Lucida Sans Unicode" panose="020B0602030504020204" pitchFamily="34" charset="0"/>
                  <a:cs typeface="Lucida Sans Unicode" panose="020B0602030504020204" pitchFamily="34" charset="0"/>
                </a:rPr>
                <a:t>53</a:t>
              </a:r>
            </a:p>
          </p:txBody>
        </p:sp>
      </p:grpSp>
      <p:sp>
        <p:nvSpPr>
          <p:cNvPr id="24" name="Slide Number Placeholder 5">
            <a:extLst>
              <a:ext uri="{FF2B5EF4-FFF2-40B4-BE49-F238E27FC236}">
                <a16:creationId xmlns:a16="http://schemas.microsoft.com/office/drawing/2014/main" id="{B1E0D746-D089-8D41-B953-901164C52287}"/>
              </a:ext>
            </a:extLst>
          </p:cNvPr>
          <p:cNvSpPr>
            <a:spLocks noGrp="1"/>
          </p:cNvSpPr>
          <p:nvPr>
            <p:ph type="sldNum" sz="quarter" idx="4"/>
          </p:nvPr>
        </p:nvSpPr>
        <p:spPr>
          <a:xfrm>
            <a:off x="4724400" y="6347998"/>
            <a:ext cx="2743200" cy="365125"/>
          </a:xfrm>
          <a:prstGeom prst="rect">
            <a:avLst/>
          </a:prstGeom>
        </p:spPr>
        <p:txBody>
          <a:bodyPr vert="horz" lIns="91440" tIns="45720" rIns="91440" bIns="45720" rtlCol="0" anchor="b"/>
          <a:lstStyle>
            <a:lvl1pPr algn="ctr">
              <a:defRPr sz="1800">
                <a:solidFill>
                  <a:schemeClr val="bg1">
                    <a:lumMod val="65000"/>
                  </a:schemeClr>
                </a:solidFill>
                <a:latin typeface="Arial" panose="020B0604020202020204" pitchFamily="34" charset="0"/>
                <a:cs typeface="Arial" panose="020B0604020202020204" pitchFamily="34" charset="0"/>
              </a:defRPr>
            </a:lvl1pPr>
          </a:lstStyle>
          <a:p>
            <a:fld id="{71A9F2F3-BA89-4AAA-A98E-105336200F76}" type="slidenum">
              <a:rPr lang="en-US" smtClean="0"/>
              <a:pPr/>
              <a:t>‹#›</a:t>
            </a:fld>
            <a:endParaRPr lang="en-US" dirty="0"/>
          </a:p>
        </p:txBody>
      </p:sp>
    </p:spTree>
    <p:extLst>
      <p:ext uri="{BB962C8B-B14F-4D97-AF65-F5344CB8AC3E}">
        <p14:creationId xmlns:p14="http://schemas.microsoft.com/office/powerpoint/2010/main" val="3246264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06308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18" descr="Vaccine_logo_New_comp6_crop_transp">
            <a:extLst>
              <a:ext uri="{FF2B5EF4-FFF2-40B4-BE49-F238E27FC236}">
                <a16:creationId xmlns:a16="http://schemas.microsoft.com/office/drawing/2014/main" id="{2323E0CE-7E54-6740-BBCF-309C427D9A7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5826" b="38835"/>
          <a:stretch>
            <a:fillRect/>
          </a:stretch>
        </p:blipFill>
        <p:spPr bwMode="auto">
          <a:xfrm>
            <a:off x="9197546" y="6311900"/>
            <a:ext cx="2393951"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9B874221-8EF8-C842-8BDB-3CB2130CCBBF}"/>
              </a:ext>
            </a:extLst>
          </p:cNvPr>
          <p:cNvGrpSpPr/>
          <p:nvPr userDrawn="1"/>
        </p:nvGrpSpPr>
        <p:grpSpPr>
          <a:xfrm>
            <a:off x="825844" y="6351905"/>
            <a:ext cx="2217053" cy="504148"/>
            <a:chOff x="825843" y="6351905"/>
            <a:chExt cx="2217053" cy="504148"/>
          </a:xfrm>
        </p:grpSpPr>
        <p:pic>
          <p:nvPicPr>
            <p:cNvPr id="10" name="Picture 9" descr="A picture containing drawing, clock&#10;&#10;Description automatically generated">
              <a:extLst>
                <a:ext uri="{FF2B5EF4-FFF2-40B4-BE49-F238E27FC236}">
                  <a16:creationId xmlns:a16="http://schemas.microsoft.com/office/drawing/2014/main" id="{5B9206BF-55E7-7349-9113-D9A438FCFB0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2365"/>
            <a:stretch/>
          </p:blipFill>
          <p:spPr>
            <a:xfrm>
              <a:off x="825843" y="6351905"/>
              <a:ext cx="1144513" cy="365760"/>
            </a:xfrm>
            <a:prstGeom prst="rect">
              <a:avLst/>
            </a:prstGeom>
          </p:spPr>
        </p:pic>
        <p:sp>
          <p:nvSpPr>
            <p:cNvPr id="11" name="TextBox 10">
              <a:extLst>
                <a:ext uri="{FF2B5EF4-FFF2-40B4-BE49-F238E27FC236}">
                  <a16:creationId xmlns:a16="http://schemas.microsoft.com/office/drawing/2014/main" id="{35C571F9-C1D1-E348-8ECA-BDC5A8FAE7E1}"/>
                </a:ext>
              </a:extLst>
            </p:cNvPr>
            <p:cNvSpPr txBox="1"/>
            <p:nvPr userDrawn="1"/>
          </p:nvSpPr>
          <p:spPr>
            <a:xfrm>
              <a:off x="1977968" y="6363610"/>
              <a:ext cx="1064928" cy="492443"/>
            </a:xfrm>
            <a:prstGeom prst="rect">
              <a:avLst/>
            </a:prstGeom>
            <a:noFill/>
          </p:spPr>
          <p:txBody>
            <a:bodyPr wrap="square" rtlCol="0">
              <a:spAutoFit/>
            </a:bodyPr>
            <a:lstStyle/>
            <a:p>
              <a:r>
                <a:rPr lang="en-US" sz="2600" b="0" dirty="0">
                  <a:solidFill>
                    <a:srgbClr val="FF0A9D"/>
                  </a:solidFill>
                  <a:latin typeface="Lucida Sans Unicode" panose="020B0602030504020204" pitchFamily="34" charset="0"/>
                  <a:cs typeface="Lucida Sans Unicode" panose="020B0602030504020204" pitchFamily="34" charset="0"/>
                </a:rPr>
                <a:t>53</a:t>
              </a:r>
            </a:p>
          </p:txBody>
        </p:sp>
      </p:grpSp>
      <p:sp>
        <p:nvSpPr>
          <p:cNvPr id="15" name="Slide Number Placeholder 5">
            <a:extLst>
              <a:ext uri="{FF2B5EF4-FFF2-40B4-BE49-F238E27FC236}">
                <a16:creationId xmlns:a16="http://schemas.microsoft.com/office/drawing/2014/main" id="{A53B0AD3-8CA4-A34D-A8F1-72447F75D648}"/>
              </a:ext>
            </a:extLst>
          </p:cNvPr>
          <p:cNvSpPr>
            <a:spLocks noGrp="1"/>
          </p:cNvSpPr>
          <p:nvPr>
            <p:ph type="sldNum" sz="quarter" idx="4"/>
          </p:nvPr>
        </p:nvSpPr>
        <p:spPr>
          <a:xfrm>
            <a:off x="4724400" y="6347998"/>
            <a:ext cx="2743200" cy="365125"/>
          </a:xfrm>
          <a:prstGeom prst="rect">
            <a:avLst/>
          </a:prstGeom>
        </p:spPr>
        <p:txBody>
          <a:bodyPr vert="horz" lIns="91440" tIns="45720" rIns="91440" bIns="45720" rtlCol="0" anchor="b"/>
          <a:lstStyle>
            <a:lvl1pPr algn="ctr">
              <a:defRPr sz="1800">
                <a:solidFill>
                  <a:schemeClr val="bg1">
                    <a:lumMod val="65000"/>
                  </a:schemeClr>
                </a:solidFill>
                <a:latin typeface="Arial" panose="020B0604020202020204" pitchFamily="34" charset="0"/>
                <a:cs typeface="Arial" panose="020B0604020202020204" pitchFamily="34" charset="0"/>
              </a:defRPr>
            </a:lvl1pPr>
          </a:lstStyle>
          <a:p>
            <a:fld id="{71A9F2F3-BA89-4AAA-A98E-105336200F76}" type="slidenum">
              <a:rPr lang="en-US" smtClean="0"/>
              <a:pPr/>
              <a:t>‹#›</a:t>
            </a:fld>
            <a:endParaRPr lang="en-US" dirty="0"/>
          </a:p>
        </p:txBody>
      </p:sp>
    </p:spTree>
    <p:extLst>
      <p:ext uri="{BB962C8B-B14F-4D97-AF65-F5344CB8AC3E}">
        <p14:creationId xmlns:p14="http://schemas.microsoft.com/office/powerpoint/2010/main" val="1119230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18" descr="Vaccine_logo_New_comp6_crop_transp">
            <a:extLst>
              <a:ext uri="{FF2B5EF4-FFF2-40B4-BE49-F238E27FC236}">
                <a16:creationId xmlns:a16="http://schemas.microsoft.com/office/drawing/2014/main" id="{0D569B25-3A63-6641-AB2C-6B3201AE409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5826" b="38835"/>
          <a:stretch>
            <a:fillRect/>
          </a:stretch>
        </p:blipFill>
        <p:spPr bwMode="auto">
          <a:xfrm>
            <a:off x="9197546" y="6311900"/>
            <a:ext cx="2393951"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5B0D0096-EDB9-1249-8C74-B2791A174F68}"/>
              </a:ext>
            </a:extLst>
          </p:cNvPr>
          <p:cNvGrpSpPr/>
          <p:nvPr userDrawn="1"/>
        </p:nvGrpSpPr>
        <p:grpSpPr>
          <a:xfrm>
            <a:off x="825844" y="6351905"/>
            <a:ext cx="2217053" cy="504148"/>
            <a:chOff x="825843" y="6351905"/>
            <a:chExt cx="2217053" cy="504148"/>
          </a:xfrm>
        </p:grpSpPr>
        <p:pic>
          <p:nvPicPr>
            <p:cNvPr id="12" name="Picture 11" descr="A picture containing drawing, clock&#10;&#10;Description automatically generated">
              <a:extLst>
                <a:ext uri="{FF2B5EF4-FFF2-40B4-BE49-F238E27FC236}">
                  <a16:creationId xmlns:a16="http://schemas.microsoft.com/office/drawing/2014/main" id="{E20B3826-7C12-024B-A644-8EA94D961A0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2365"/>
            <a:stretch/>
          </p:blipFill>
          <p:spPr>
            <a:xfrm>
              <a:off x="825843" y="6351905"/>
              <a:ext cx="1144513" cy="365760"/>
            </a:xfrm>
            <a:prstGeom prst="rect">
              <a:avLst/>
            </a:prstGeom>
          </p:spPr>
        </p:pic>
        <p:sp>
          <p:nvSpPr>
            <p:cNvPr id="13" name="TextBox 12">
              <a:extLst>
                <a:ext uri="{FF2B5EF4-FFF2-40B4-BE49-F238E27FC236}">
                  <a16:creationId xmlns:a16="http://schemas.microsoft.com/office/drawing/2014/main" id="{CBCC96EC-0459-A74C-9133-5B0B95D268F7}"/>
                </a:ext>
              </a:extLst>
            </p:cNvPr>
            <p:cNvSpPr txBox="1"/>
            <p:nvPr userDrawn="1"/>
          </p:nvSpPr>
          <p:spPr>
            <a:xfrm>
              <a:off x="1977968" y="6363610"/>
              <a:ext cx="1064928" cy="492443"/>
            </a:xfrm>
            <a:prstGeom prst="rect">
              <a:avLst/>
            </a:prstGeom>
            <a:noFill/>
          </p:spPr>
          <p:txBody>
            <a:bodyPr wrap="square" rtlCol="0">
              <a:spAutoFit/>
            </a:bodyPr>
            <a:lstStyle/>
            <a:p>
              <a:r>
                <a:rPr lang="en-US" sz="2600" b="0" dirty="0">
                  <a:solidFill>
                    <a:srgbClr val="FF0A9D"/>
                  </a:solidFill>
                  <a:latin typeface="Lucida Sans Unicode" panose="020B0602030504020204" pitchFamily="34" charset="0"/>
                  <a:cs typeface="Lucida Sans Unicode" panose="020B0602030504020204" pitchFamily="34" charset="0"/>
                </a:rPr>
                <a:t>53</a:t>
              </a:r>
            </a:p>
          </p:txBody>
        </p:sp>
      </p:grpSp>
      <p:sp>
        <p:nvSpPr>
          <p:cNvPr id="17" name="Slide Number Placeholder 5">
            <a:extLst>
              <a:ext uri="{FF2B5EF4-FFF2-40B4-BE49-F238E27FC236}">
                <a16:creationId xmlns:a16="http://schemas.microsoft.com/office/drawing/2014/main" id="{9BD71145-01A4-7645-A60E-F99E3FB87958}"/>
              </a:ext>
            </a:extLst>
          </p:cNvPr>
          <p:cNvSpPr>
            <a:spLocks noGrp="1"/>
          </p:cNvSpPr>
          <p:nvPr>
            <p:ph type="sldNum" sz="quarter" idx="10"/>
          </p:nvPr>
        </p:nvSpPr>
        <p:spPr>
          <a:xfrm>
            <a:off x="4724400" y="6347998"/>
            <a:ext cx="2743200" cy="365125"/>
          </a:xfrm>
          <a:prstGeom prst="rect">
            <a:avLst/>
          </a:prstGeom>
        </p:spPr>
        <p:txBody>
          <a:bodyPr vert="horz" lIns="91440" tIns="45720" rIns="91440" bIns="45720" rtlCol="0" anchor="b"/>
          <a:lstStyle>
            <a:lvl1pPr algn="ctr">
              <a:defRPr sz="1800">
                <a:solidFill>
                  <a:schemeClr val="bg1">
                    <a:lumMod val="65000"/>
                  </a:schemeClr>
                </a:solidFill>
                <a:latin typeface="Arial" panose="020B0604020202020204" pitchFamily="34" charset="0"/>
                <a:cs typeface="Arial" panose="020B0604020202020204" pitchFamily="34" charset="0"/>
              </a:defRPr>
            </a:lvl1pPr>
          </a:lstStyle>
          <a:p>
            <a:fld id="{71A9F2F3-BA89-4AAA-A98E-105336200F76}" type="slidenum">
              <a:rPr lang="en-US" smtClean="0"/>
              <a:pPr/>
              <a:t>‹#›</a:t>
            </a:fld>
            <a:endParaRPr lang="en-US" dirty="0"/>
          </a:p>
        </p:txBody>
      </p:sp>
    </p:spTree>
    <p:extLst>
      <p:ext uri="{BB962C8B-B14F-4D97-AF65-F5344CB8AC3E}">
        <p14:creationId xmlns:p14="http://schemas.microsoft.com/office/powerpoint/2010/main" val="3266329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6" name="Picture 18" descr="Vaccine_logo_New_comp6_crop_transp">
            <a:extLst>
              <a:ext uri="{FF2B5EF4-FFF2-40B4-BE49-F238E27FC236}">
                <a16:creationId xmlns:a16="http://schemas.microsoft.com/office/drawing/2014/main" id="{8D929DA0-72FB-8347-BB2B-3A63016C5D1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5826" b="38835"/>
          <a:stretch>
            <a:fillRect/>
          </a:stretch>
        </p:blipFill>
        <p:spPr bwMode="auto">
          <a:xfrm>
            <a:off x="9197546" y="6311900"/>
            <a:ext cx="2393951"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a:extLst>
              <a:ext uri="{FF2B5EF4-FFF2-40B4-BE49-F238E27FC236}">
                <a16:creationId xmlns:a16="http://schemas.microsoft.com/office/drawing/2014/main" id="{C038B329-3FBB-C642-B8DA-2F9F29FD32E2}"/>
              </a:ext>
            </a:extLst>
          </p:cNvPr>
          <p:cNvGrpSpPr/>
          <p:nvPr userDrawn="1"/>
        </p:nvGrpSpPr>
        <p:grpSpPr>
          <a:xfrm>
            <a:off x="825844" y="6351905"/>
            <a:ext cx="2217053" cy="504148"/>
            <a:chOff x="825843" y="6351905"/>
            <a:chExt cx="2217053" cy="504148"/>
          </a:xfrm>
        </p:grpSpPr>
        <p:pic>
          <p:nvPicPr>
            <p:cNvPr id="8" name="Picture 7" descr="A picture containing drawing, clock&#10;&#10;Description automatically generated">
              <a:extLst>
                <a:ext uri="{FF2B5EF4-FFF2-40B4-BE49-F238E27FC236}">
                  <a16:creationId xmlns:a16="http://schemas.microsoft.com/office/drawing/2014/main" id="{D8366B42-E903-5645-A0C3-54BB4C41BB8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2365"/>
            <a:stretch/>
          </p:blipFill>
          <p:spPr>
            <a:xfrm>
              <a:off x="825843" y="6351905"/>
              <a:ext cx="1144513" cy="365760"/>
            </a:xfrm>
            <a:prstGeom prst="rect">
              <a:avLst/>
            </a:prstGeom>
          </p:spPr>
        </p:pic>
        <p:sp>
          <p:nvSpPr>
            <p:cNvPr id="9" name="TextBox 8">
              <a:extLst>
                <a:ext uri="{FF2B5EF4-FFF2-40B4-BE49-F238E27FC236}">
                  <a16:creationId xmlns:a16="http://schemas.microsoft.com/office/drawing/2014/main" id="{2872E366-CF83-B74C-AAB0-78A4226AA2AC}"/>
                </a:ext>
              </a:extLst>
            </p:cNvPr>
            <p:cNvSpPr txBox="1"/>
            <p:nvPr userDrawn="1"/>
          </p:nvSpPr>
          <p:spPr>
            <a:xfrm>
              <a:off x="1977968" y="6363610"/>
              <a:ext cx="1064928" cy="492443"/>
            </a:xfrm>
            <a:prstGeom prst="rect">
              <a:avLst/>
            </a:prstGeom>
            <a:noFill/>
          </p:spPr>
          <p:txBody>
            <a:bodyPr wrap="square" rtlCol="0">
              <a:spAutoFit/>
            </a:bodyPr>
            <a:lstStyle/>
            <a:p>
              <a:r>
                <a:rPr lang="en-US" sz="2600" b="0" dirty="0">
                  <a:solidFill>
                    <a:srgbClr val="FF0A9D"/>
                  </a:solidFill>
                  <a:latin typeface="Lucida Sans Unicode" panose="020B0602030504020204" pitchFamily="34" charset="0"/>
                  <a:cs typeface="Lucida Sans Unicode" panose="020B0602030504020204" pitchFamily="34" charset="0"/>
                </a:rPr>
                <a:t>53</a:t>
              </a:r>
            </a:p>
          </p:txBody>
        </p:sp>
      </p:grpSp>
      <p:sp>
        <p:nvSpPr>
          <p:cNvPr id="13" name="Slide Number Placeholder 5">
            <a:extLst>
              <a:ext uri="{FF2B5EF4-FFF2-40B4-BE49-F238E27FC236}">
                <a16:creationId xmlns:a16="http://schemas.microsoft.com/office/drawing/2014/main" id="{8C82D7B4-112A-6045-9B1F-AC2BC670BB5A}"/>
              </a:ext>
            </a:extLst>
          </p:cNvPr>
          <p:cNvSpPr>
            <a:spLocks noGrp="1"/>
          </p:cNvSpPr>
          <p:nvPr>
            <p:ph type="sldNum" sz="quarter" idx="4"/>
          </p:nvPr>
        </p:nvSpPr>
        <p:spPr>
          <a:xfrm>
            <a:off x="4724400" y="6347998"/>
            <a:ext cx="2743200" cy="365125"/>
          </a:xfrm>
          <a:prstGeom prst="rect">
            <a:avLst/>
          </a:prstGeom>
        </p:spPr>
        <p:txBody>
          <a:bodyPr vert="horz" lIns="91440" tIns="45720" rIns="91440" bIns="45720" rtlCol="0" anchor="b"/>
          <a:lstStyle>
            <a:lvl1pPr algn="ctr">
              <a:defRPr sz="1800">
                <a:solidFill>
                  <a:schemeClr val="bg1">
                    <a:lumMod val="65000"/>
                  </a:schemeClr>
                </a:solidFill>
                <a:latin typeface="Arial" panose="020B0604020202020204" pitchFamily="34" charset="0"/>
                <a:cs typeface="Arial" panose="020B0604020202020204" pitchFamily="34" charset="0"/>
              </a:defRPr>
            </a:lvl1pPr>
          </a:lstStyle>
          <a:p>
            <a:fld id="{71A9F2F3-BA89-4AAA-A98E-105336200F76}" type="slidenum">
              <a:rPr lang="en-US" smtClean="0"/>
              <a:pPr/>
              <a:t>‹#›</a:t>
            </a:fld>
            <a:endParaRPr lang="en-US" dirty="0"/>
          </a:p>
        </p:txBody>
      </p:sp>
    </p:spTree>
    <p:extLst>
      <p:ext uri="{BB962C8B-B14F-4D97-AF65-F5344CB8AC3E}">
        <p14:creationId xmlns:p14="http://schemas.microsoft.com/office/powerpoint/2010/main" val="134545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18" descr="Vaccine_logo_New_comp6_crop_transp">
            <a:extLst>
              <a:ext uri="{FF2B5EF4-FFF2-40B4-BE49-F238E27FC236}">
                <a16:creationId xmlns:a16="http://schemas.microsoft.com/office/drawing/2014/main" id="{F86C2483-AB9A-6D4F-A572-B649B9B72B9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5826" b="38835"/>
          <a:stretch>
            <a:fillRect/>
          </a:stretch>
        </p:blipFill>
        <p:spPr bwMode="auto">
          <a:xfrm>
            <a:off x="9197546" y="6311900"/>
            <a:ext cx="2393951"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9FD5F831-849A-254B-9BC2-FB495986AEE7}"/>
              </a:ext>
            </a:extLst>
          </p:cNvPr>
          <p:cNvGrpSpPr/>
          <p:nvPr userDrawn="1"/>
        </p:nvGrpSpPr>
        <p:grpSpPr>
          <a:xfrm>
            <a:off x="825844" y="6351905"/>
            <a:ext cx="2217053" cy="504148"/>
            <a:chOff x="825843" y="6351905"/>
            <a:chExt cx="2217053" cy="504148"/>
          </a:xfrm>
        </p:grpSpPr>
        <p:pic>
          <p:nvPicPr>
            <p:cNvPr id="7" name="Picture 6" descr="A picture containing drawing, clock&#10;&#10;Description automatically generated">
              <a:extLst>
                <a:ext uri="{FF2B5EF4-FFF2-40B4-BE49-F238E27FC236}">
                  <a16:creationId xmlns:a16="http://schemas.microsoft.com/office/drawing/2014/main" id="{EF232241-809B-4142-9C95-FA54E5D0D7B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2365"/>
            <a:stretch/>
          </p:blipFill>
          <p:spPr>
            <a:xfrm>
              <a:off x="825843" y="6351905"/>
              <a:ext cx="1144513" cy="365760"/>
            </a:xfrm>
            <a:prstGeom prst="rect">
              <a:avLst/>
            </a:prstGeom>
          </p:spPr>
        </p:pic>
        <p:sp>
          <p:nvSpPr>
            <p:cNvPr id="8" name="TextBox 7">
              <a:extLst>
                <a:ext uri="{FF2B5EF4-FFF2-40B4-BE49-F238E27FC236}">
                  <a16:creationId xmlns:a16="http://schemas.microsoft.com/office/drawing/2014/main" id="{98170B88-23EA-BE4C-9D98-5DB7210C0AFF}"/>
                </a:ext>
              </a:extLst>
            </p:cNvPr>
            <p:cNvSpPr txBox="1"/>
            <p:nvPr userDrawn="1"/>
          </p:nvSpPr>
          <p:spPr>
            <a:xfrm>
              <a:off x="1977968" y="6363610"/>
              <a:ext cx="1064928" cy="492443"/>
            </a:xfrm>
            <a:prstGeom prst="rect">
              <a:avLst/>
            </a:prstGeom>
            <a:noFill/>
          </p:spPr>
          <p:txBody>
            <a:bodyPr wrap="square" rtlCol="0">
              <a:spAutoFit/>
            </a:bodyPr>
            <a:lstStyle/>
            <a:p>
              <a:r>
                <a:rPr lang="en-US" sz="2600" b="0" dirty="0">
                  <a:solidFill>
                    <a:srgbClr val="FF0A9D"/>
                  </a:solidFill>
                  <a:latin typeface="Lucida Sans Unicode" panose="020B0602030504020204" pitchFamily="34" charset="0"/>
                  <a:cs typeface="Lucida Sans Unicode" panose="020B0602030504020204" pitchFamily="34" charset="0"/>
                </a:rPr>
                <a:t>53</a:t>
              </a:r>
            </a:p>
          </p:txBody>
        </p:sp>
      </p:grpSp>
      <p:sp>
        <p:nvSpPr>
          <p:cNvPr id="12" name="Slide Number Placeholder 5">
            <a:extLst>
              <a:ext uri="{FF2B5EF4-FFF2-40B4-BE49-F238E27FC236}">
                <a16:creationId xmlns:a16="http://schemas.microsoft.com/office/drawing/2014/main" id="{6957C102-3000-274F-9FF9-8543666490AC}"/>
              </a:ext>
            </a:extLst>
          </p:cNvPr>
          <p:cNvSpPr>
            <a:spLocks noGrp="1"/>
          </p:cNvSpPr>
          <p:nvPr>
            <p:ph type="sldNum" sz="quarter" idx="4"/>
          </p:nvPr>
        </p:nvSpPr>
        <p:spPr>
          <a:xfrm>
            <a:off x="4724400" y="6347998"/>
            <a:ext cx="2743200" cy="365125"/>
          </a:xfrm>
          <a:prstGeom prst="rect">
            <a:avLst/>
          </a:prstGeom>
        </p:spPr>
        <p:txBody>
          <a:bodyPr vert="horz" lIns="91440" tIns="45720" rIns="91440" bIns="45720" rtlCol="0" anchor="b"/>
          <a:lstStyle>
            <a:lvl1pPr algn="ctr">
              <a:defRPr sz="1800">
                <a:solidFill>
                  <a:schemeClr val="bg1">
                    <a:lumMod val="65000"/>
                  </a:schemeClr>
                </a:solidFill>
                <a:latin typeface="Arial" panose="020B0604020202020204" pitchFamily="34" charset="0"/>
                <a:cs typeface="Arial" panose="020B0604020202020204" pitchFamily="34" charset="0"/>
              </a:defRPr>
            </a:lvl1pPr>
          </a:lstStyle>
          <a:p>
            <a:fld id="{71A9F2F3-BA89-4AAA-A98E-105336200F76}" type="slidenum">
              <a:rPr lang="en-US" smtClean="0"/>
              <a:pPr/>
              <a:t>‹#›</a:t>
            </a:fld>
            <a:endParaRPr lang="en-US" dirty="0"/>
          </a:p>
        </p:txBody>
      </p:sp>
    </p:spTree>
    <p:extLst>
      <p:ext uri="{BB962C8B-B14F-4D97-AF65-F5344CB8AC3E}">
        <p14:creationId xmlns:p14="http://schemas.microsoft.com/office/powerpoint/2010/main" val="308774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18" descr="Vaccine_logo_New_comp6_crop_transp">
            <a:extLst>
              <a:ext uri="{FF2B5EF4-FFF2-40B4-BE49-F238E27FC236}">
                <a16:creationId xmlns:a16="http://schemas.microsoft.com/office/drawing/2014/main" id="{B6D5ECA5-45AF-1743-86AD-ABE2B36094D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5826" b="38835"/>
          <a:stretch>
            <a:fillRect/>
          </a:stretch>
        </p:blipFill>
        <p:spPr bwMode="auto">
          <a:xfrm>
            <a:off x="9197546" y="6311900"/>
            <a:ext cx="2393951"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7BD76A29-12C5-684A-82A3-37250DEED162}"/>
              </a:ext>
            </a:extLst>
          </p:cNvPr>
          <p:cNvGrpSpPr/>
          <p:nvPr userDrawn="1"/>
        </p:nvGrpSpPr>
        <p:grpSpPr>
          <a:xfrm>
            <a:off x="825844" y="6351905"/>
            <a:ext cx="2217053" cy="504148"/>
            <a:chOff x="825843" y="6351905"/>
            <a:chExt cx="2217053" cy="504148"/>
          </a:xfrm>
        </p:grpSpPr>
        <p:pic>
          <p:nvPicPr>
            <p:cNvPr id="10" name="Picture 9" descr="A picture containing drawing, clock&#10;&#10;Description automatically generated">
              <a:extLst>
                <a:ext uri="{FF2B5EF4-FFF2-40B4-BE49-F238E27FC236}">
                  <a16:creationId xmlns:a16="http://schemas.microsoft.com/office/drawing/2014/main" id="{ED121D6A-8BAD-774F-B9B7-BB20D906619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2365"/>
            <a:stretch/>
          </p:blipFill>
          <p:spPr>
            <a:xfrm>
              <a:off x="825843" y="6351905"/>
              <a:ext cx="1144513" cy="365760"/>
            </a:xfrm>
            <a:prstGeom prst="rect">
              <a:avLst/>
            </a:prstGeom>
          </p:spPr>
        </p:pic>
        <p:sp>
          <p:nvSpPr>
            <p:cNvPr id="11" name="TextBox 10">
              <a:extLst>
                <a:ext uri="{FF2B5EF4-FFF2-40B4-BE49-F238E27FC236}">
                  <a16:creationId xmlns:a16="http://schemas.microsoft.com/office/drawing/2014/main" id="{42A7C072-55CA-A541-88AD-211B31FC8753}"/>
                </a:ext>
              </a:extLst>
            </p:cNvPr>
            <p:cNvSpPr txBox="1"/>
            <p:nvPr userDrawn="1"/>
          </p:nvSpPr>
          <p:spPr>
            <a:xfrm>
              <a:off x="1977968" y="6363610"/>
              <a:ext cx="1064928" cy="492443"/>
            </a:xfrm>
            <a:prstGeom prst="rect">
              <a:avLst/>
            </a:prstGeom>
            <a:noFill/>
          </p:spPr>
          <p:txBody>
            <a:bodyPr wrap="square" rtlCol="0">
              <a:spAutoFit/>
            </a:bodyPr>
            <a:lstStyle/>
            <a:p>
              <a:r>
                <a:rPr lang="en-US" sz="2600" b="0" dirty="0">
                  <a:solidFill>
                    <a:srgbClr val="FF0A9D"/>
                  </a:solidFill>
                  <a:latin typeface="Lucida Sans Unicode" panose="020B0602030504020204" pitchFamily="34" charset="0"/>
                  <a:cs typeface="Lucida Sans Unicode" panose="020B0602030504020204" pitchFamily="34" charset="0"/>
                </a:rPr>
                <a:t>53</a:t>
              </a:r>
            </a:p>
          </p:txBody>
        </p:sp>
      </p:grpSp>
      <p:sp>
        <p:nvSpPr>
          <p:cNvPr id="15" name="Slide Number Placeholder 5">
            <a:extLst>
              <a:ext uri="{FF2B5EF4-FFF2-40B4-BE49-F238E27FC236}">
                <a16:creationId xmlns:a16="http://schemas.microsoft.com/office/drawing/2014/main" id="{0116BA51-C0B2-194B-AEC2-86F926DEB66B}"/>
              </a:ext>
            </a:extLst>
          </p:cNvPr>
          <p:cNvSpPr>
            <a:spLocks noGrp="1"/>
          </p:cNvSpPr>
          <p:nvPr>
            <p:ph type="sldNum" sz="quarter" idx="4"/>
          </p:nvPr>
        </p:nvSpPr>
        <p:spPr>
          <a:xfrm>
            <a:off x="4724400" y="6347998"/>
            <a:ext cx="2743200" cy="365125"/>
          </a:xfrm>
          <a:prstGeom prst="rect">
            <a:avLst/>
          </a:prstGeom>
        </p:spPr>
        <p:txBody>
          <a:bodyPr vert="horz" lIns="91440" tIns="45720" rIns="91440" bIns="45720" rtlCol="0" anchor="b"/>
          <a:lstStyle>
            <a:lvl1pPr algn="ctr">
              <a:defRPr sz="1800">
                <a:solidFill>
                  <a:schemeClr val="bg1">
                    <a:lumMod val="65000"/>
                  </a:schemeClr>
                </a:solidFill>
                <a:latin typeface="Arial" panose="020B0604020202020204" pitchFamily="34" charset="0"/>
                <a:cs typeface="Arial" panose="020B0604020202020204" pitchFamily="34" charset="0"/>
              </a:defRPr>
            </a:lvl1pPr>
          </a:lstStyle>
          <a:p>
            <a:fld id="{71A9F2F3-BA89-4AAA-A98E-105336200F76}" type="slidenum">
              <a:rPr lang="en-US" smtClean="0"/>
              <a:pPr/>
              <a:t>‹#›</a:t>
            </a:fld>
            <a:endParaRPr lang="en-US" dirty="0"/>
          </a:p>
        </p:txBody>
      </p:sp>
    </p:spTree>
    <p:extLst>
      <p:ext uri="{BB962C8B-B14F-4D97-AF65-F5344CB8AC3E}">
        <p14:creationId xmlns:p14="http://schemas.microsoft.com/office/powerpoint/2010/main" val="529839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18" descr="Vaccine_logo_New_comp6_crop_transp">
            <a:extLst>
              <a:ext uri="{FF2B5EF4-FFF2-40B4-BE49-F238E27FC236}">
                <a16:creationId xmlns:a16="http://schemas.microsoft.com/office/drawing/2014/main" id="{43CBC526-667E-FC4B-9BC8-3058DC804E8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5826" b="38835"/>
          <a:stretch>
            <a:fillRect/>
          </a:stretch>
        </p:blipFill>
        <p:spPr bwMode="auto">
          <a:xfrm>
            <a:off x="9197546" y="6311900"/>
            <a:ext cx="2393951"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535F7C81-35F9-5540-AE41-07B5D4BCB258}"/>
              </a:ext>
            </a:extLst>
          </p:cNvPr>
          <p:cNvGrpSpPr/>
          <p:nvPr userDrawn="1"/>
        </p:nvGrpSpPr>
        <p:grpSpPr>
          <a:xfrm>
            <a:off x="825844" y="6351905"/>
            <a:ext cx="2217053" cy="504148"/>
            <a:chOff x="825843" y="6351905"/>
            <a:chExt cx="2217053" cy="504148"/>
          </a:xfrm>
        </p:grpSpPr>
        <p:pic>
          <p:nvPicPr>
            <p:cNvPr id="10" name="Picture 9" descr="A picture containing drawing, clock&#10;&#10;Description automatically generated">
              <a:extLst>
                <a:ext uri="{FF2B5EF4-FFF2-40B4-BE49-F238E27FC236}">
                  <a16:creationId xmlns:a16="http://schemas.microsoft.com/office/drawing/2014/main" id="{CB49A02E-7C4F-C448-9659-28421CDC4F6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2365"/>
            <a:stretch/>
          </p:blipFill>
          <p:spPr>
            <a:xfrm>
              <a:off x="825843" y="6351905"/>
              <a:ext cx="1144513" cy="365760"/>
            </a:xfrm>
            <a:prstGeom prst="rect">
              <a:avLst/>
            </a:prstGeom>
          </p:spPr>
        </p:pic>
        <p:sp>
          <p:nvSpPr>
            <p:cNvPr id="11" name="TextBox 10">
              <a:extLst>
                <a:ext uri="{FF2B5EF4-FFF2-40B4-BE49-F238E27FC236}">
                  <a16:creationId xmlns:a16="http://schemas.microsoft.com/office/drawing/2014/main" id="{3CB78DB4-61B7-B940-B343-263A3595AD55}"/>
                </a:ext>
              </a:extLst>
            </p:cNvPr>
            <p:cNvSpPr txBox="1"/>
            <p:nvPr userDrawn="1"/>
          </p:nvSpPr>
          <p:spPr>
            <a:xfrm>
              <a:off x="1977968" y="6363610"/>
              <a:ext cx="1064928" cy="492443"/>
            </a:xfrm>
            <a:prstGeom prst="rect">
              <a:avLst/>
            </a:prstGeom>
            <a:noFill/>
          </p:spPr>
          <p:txBody>
            <a:bodyPr wrap="square" rtlCol="0">
              <a:spAutoFit/>
            </a:bodyPr>
            <a:lstStyle/>
            <a:p>
              <a:r>
                <a:rPr lang="en-US" sz="2600" b="0" dirty="0">
                  <a:solidFill>
                    <a:srgbClr val="FF0A9D"/>
                  </a:solidFill>
                  <a:latin typeface="Lucida Sans Unicode" panose="020B0602030504020204" pitchFamily="34" charset="0"/>
                  <a:cs typeface="Lucida Sans Unicode" panose="020B0602030504020204" pitchFamily="34" charset="0"/>
                </a:rPr>
                <a:t>53</a:t>
              </a:r>
            </a:p>
          </p:txBody>
        </p:sp>
      </p:grpSp>
      <p:sp>
        <p:nvSpPr>
          <p:cNvPr id="15" name="Slide Number Placeholder 5">
            <a:extLst>
              <a:ext uri="{FF2B5EF4-FFF2-40B4-BE49-F238E27FC236}">
                <a16:creationId xmlns:a16="http://schemas.microsoft.com/office/drawing/2014/main" id="{ED8B0AC5-F21C-BE44-A4FA-61A95D75A9E4}"/>
              </a:ext>
            </a:extLst>
          </p:cNvPr>
          <p:cNvSpPr>
            <a:spLocks noGrp="1"/>
          </p:cNvSpPr>
          <p:nvPr>
            <p:ph type="sldNum" sz="quarter" idx="4"/>
          </p:nvPr>
        </p:nvSpPr>
        <p:spPr>
          <a:xfrm>
            <a:off x="4724400" y="6347998"/>
            <a:ext cx="2743200" cy="365125"/>
          </a:xfrm>
          <a:prstGeom prst="rect">
            <a:avLst/>
          </a:prstGeom>
        </p:spPr>
        <p:txBody>
          <a:bodyPr vert="horz" lIns="91440" tIns="45720" rIns="91440" bIns="45720" rtlCol="0" anchor="b"/>
          <a:lstStyle>
            <a:lvl1pPr algn="ctr">
              <a:defRPr sz="1800">
                <a:solidFill>
                  <a:schemeClr val="bg1">
                    <a:lumMod val="65000"/>
                  </a:schemeClr>
                </a:solidFill>
                <a:latin typeface="Arial" panose="020B0604020202020204" pitchFamily="34" charset="0"/>
                <a:cs typeface="Arial" panose="020B0604020202020204" pitchFamily="34" charset="0"/>
              </a:defRPr>
            </a:lvl1pPr>
          </a:lstStyle>
          <a:p>
            <a:fld id="{71A9F2F3-BA89-4AAA-A98E-105336200F76}" type="slidenum">
              <a:rPr lang="en-US" smtClean="0"/>
              <a:pPr/>
              <a:t>‹#›</a:t>
            </a:fld>
            <a:endParaRPr lang="en-US" dirty="0"/>
          </a:p>
        </p:txBody>
      </p:sp>
    </p:spTree>
    <p:extLst>
      <p:ext uri="{BB962C8B-B14F-4D97-AF65-F5344CB8AC3E}">
        <p14:creationId xmlns:p14="http://schemas.microsoft.com/office/powerpoint/2010/main" val="2787469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23236B"/>
            </a:gs>
            <a:gs pos="100000">
              <a:schemeClr val="tx1"/>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Slide Number Placeholder 5">
            <a:extLst>
              <a:ext uri="{FF2B5EF4-FFF2-40B4-BE49-F238E27FC236}">
                <a16:creationId xmlns:a16="http://schemas.microsoft.com/office/drawing/2014/main" id="{7E368655-8113-AF42-8DFD-61C129E60756}"/>
              </a:ext>
            </a:extLst>
          </p:cNvPr>
          <p:cNvSpPr>
            <a:spLocks noGrp="1"/>
          </p:cNvSpPr>
          <p:nvPr>
            <p:ph type="sldNum" sz="quarter" idx="4"/>
          </p:nvPr>
        </p:nvSpPr>
        <p:spPr>
          <a:xfrm>
            <a:off x="4724400" y="6347998"/>
            <a:ext cx="2743200" cy="365125"/>
          </a:xfrm>
          <a:prstGeom prst="rect">
            <a:avLst/>
          </a:prstGeom>
        </p:spPr>
        <p:txBody>
          <a:bodyPr vert="horz" lIns="91440" tIns="45720" rIns="91440" bIns="45720" rtlCol="0" anchor="b"/>
          <a:lstStyle>
            <a:lvl1pPr algn="ctr">
              <a:defRPr sz="1800">
                <a:solidFill>
                  <a:schemeClr val="bg1">
                    <a:lumMod val="65000"/>
                  </a:schemeClr>
                </a:solidFill>
                <a:latin typeface="Arial" panose="020B0604020202020204" pitchFamily="34" charset="0"/>
                <a:cs typeface="Arial" panose="020B0604020202020204" pitchFamily="34" charset="0"/>
              </a:defRPr>
            </a:lvl1pPr>
          </a:lstStyle>
          <a:p>
            <a:fld id="{71A9F2F3-BA89-4AAA-A98E-105336200F76}" type="slidenum">
              <a:rPr lang="en-US" smtClean="0"/>
              <a:pPr/>
              <a:t>‹#›</a:t>
            </a:fld>
            <a:endParaRPr lang="en-US" dirty="0"/>
          </a:p>
        </p:txBody>
      </p:sp>
    </p:spTree>
    <p:extLst>
      <p:ext uri="{BB962C8B-B14F-4D97-AF65-F5344CB8AC3E}">
        <p14:creationId xmlns:p14="http://schemas.microsoft.com/office/powerpoint/2010/main" val="40947952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0.png"/><Relationship Id="rId4" Type="http://schemas.openxmlformats.org/officeDocument/2006/relationships/diagramLayout" Target="../diagrams/layout1.xml"/><Relationship Id="rId9" Type="http://schemas.openxmlformats.org/officeDocument/2006/relationships/image" Target="../media/image13.emf"/></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tiff"/><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22363"/>
            <a:ext cx="10515600" cy="2387600"/>
          </a:xfrm>
        </p:spPr>
        <p:txBody>
          <a:bodyPr>
            <a:normAutofit/>
          </a:bodyPr>
          <a:lstStyle/>
          <a:p>
            <a:r>
              <a:rPr lang="en-US" altLang="zh-CN" sz="4800" dirty="0"/>
              <a:t>Route</a:t>
            </a:r>
            <a:r>
              <a:rPr lang="zh-CN" altLang="en-US" sz="4800" dirty="0"/>
              <a:t> </a:t>
            </a:r>
            <a:r>
              <a:rPr lang="en-US" altLang="zh-CN" sz="4800" dirty="0"/>
              <a:t>Packing:</a:t>
            </a:r>
            <a:r>
              <a:rPr lang="zh-CN" altLang="en-US" sz="4800" dirty="0"/>
              <a:t> </a:t>
            </a:r>
            <a:r>
              <a:rPr lang="en-US" altLang="zh-CN" sz="4800" dirty="0"/>
              <a:t>Geospatially-Accurate</a:t>
            </a:r>
            <a:r>
              <a:rPr lang="zh-CN" altLang="en-US" sz="4800" dirty="0"/>
              <a:t> </a:t>
            </a:r>
            <a:r>
              <a:rPr lang="en-US" altLang="zh-CN" sz="4800" dirty="0"/>
              <a:t>Visualization</a:t>
            </a:r>
            <a:r>
              <a:rPr lang="zh-CN" altLang="en-US" sz="4800" dirty="0"/>
              <a:t> </a:t>
            </a:r>
            <a:r>
              <a:rPr lang="en-US" altLang="zh-CN" sz="4800" dirty="0"/>
              <a:t>of</a:t>
            </a:r>
            <a:r>
              <a:rPr lang="zh-CN" altLang="en-US" sz="4800" dirty="0"/>
              <a:t> </a:t>
            </a:r>
            <a:r>
              <a:rPr lang="en-US" altLang="zh-CN" sz="4800" dirty="0"/>
              <a:t>Route</a:t>
            </a:r>
            <a:r>
              <a:rPr lang="zh-CN" altLang="en-US" sz="4800" dirty="0"/>
              <a:t> </a:t>
            </a:r>
            <a:r>
              <a:rPr lang="en-US" altLang="zh-CN" sz="4800" dirty="0"/>
              <a:t>Networks</a:t>
            </a:r>
            <a:endParaRPr lang="en-US" sz="4800" dirty="0"/>
          </a:p>
        </p:txBody>
      </p:sp>
      <p:sp>
        <p:nvSpPr>
          <p:cNvPr id="3" name="Subtitle 2"/>
          <p:cNvSpPr>
            <a:spLocks noGrp="1"/>
          </p:cNvSpPr>
          <p:nvPr>
            <p:ph type="subTitle" idx="1"/>
          </p:nvPr>
        </p:nvSpPr>
        <p:spPr>
          <a:xfrm>
            <a:off x="1524000" y="4067282"/>
            <a:ext cx="9144000" cy="1950743"/>
          </a:xfrm>
        </p:spPr>
        <p:txBody>
          <a:bodyPr>
            <a:normAutofit/>
          </a:bodyPr>
          <a:lstStyle/>
          <a:p>
            <a:pPr>
              <a:lnSpc>
                <a:spcPct val="100000"/>
              </a:lnSpc>
            </a:pPr>
            <a:r>
              <a:rPr lang="en-US" dirty="0">
                <a:solidFill>
                  <a:schemeClr val="bg1"/>
                </a:solidFill>
                <a:latin typeface="Arial" panose="020B0604020202020204" pitchFamily="34" charset="0"/>
                <a:cs typeface="Arial" panose="020B0604020202020204" pitchFamily="34" charset="0"/>
              </a:rPr>
              <a:t>Jieqiong Zhao</a:t>
            </a:r>
            <a:r>
              <a:rPr lang="en-US" baseline="30000" dirty="0">
                <a:solidFill>
                  <a:schemeClr val="bg1"/>
                </a:solidFill>
                <a:latin typeface="Arial" panose="020B0604020202020204" pitchFamily="34" charset="0"/>
                <a:cs typeface="Arial" panose="020B0604020202020204" pitchFamily="34" charset="0"/>
              </a:rPr>
              <a:t>1</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Morteza</a:t>
            </a:r>
            <a:r>
              <a:rPr lang="en-US" dirty="0">
                <a:solidFill>
                  <a:schemeClr val="bg1"/>
                </a:solidFill>
                <a:latin typeface="Arial" panose="020B0604020202020204" pitchFamily="34" charset="0"/>
                <a:cs typeface="Arial" panose="020B0604020202020204" pitchFamily="34" charset="0"/>
              </a:rPr>
              <a:t> Karimzadeh</a:t>
            </a:r>
            <a:r>
              <a:rPr lang="en-US" baseline="30000" dirty="0">
                <a:solidFill>
                  <a:schemeClr val="bg1"/>
                </a:solidFill>
                <a:latin typeface="Arial" panose="020B0604020202020204" pitchFamily="34" charset="0"/>
                <a:cs typeface="Arial" panose="020B0604020202020204" pitchFamily="34" charset="0"/>
              </a:rPr>
              <a:t>2</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Hanye</a:t>
            </a:r>
            <a:r>
              <a:rPr lang="en-US" dirty="0">
                <a:solidFill>
                  <a:schemeClr val="bg1"/>
                </a:solidFill>
                <a:latin typeface="Arial" panose="020B0604020202020204" pitchFamily="34" charset="0"/>
                <a:cs typeface="Arial" panose="020B0604020202020204" pitchFamily="34" charset="0"/>
              </a:rPr>
              <a:t> Xu</a:t>
            </a:r>
            <a:r>
              <a:rPr lang="en-US" baseline="30000" dirty="0">
                <a:solidFill>
                  <a:schemeClr val="bg1"/>
                </a:solidFill>
                <a:latin typeface="Arial" panose="020B0604020202020204" pitchFamily="34" charset="0"/>
                <a:cs typeface="Arial" panose="020B0604020202020204" pitchFamily="34" charset="0"/>
              </a:rPr>
              <a:t>1</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Abish</a:t>
            </a:r>
            <a:r>
              <a:rPr lang="en-US" dirty="0">
                <a:solidFill>
                  <a:schemeClr val="bg1"/>
                </a:solidFill>
                <a:latin typeface="Arial" panose="020B0604020202020204" pitchFamily="34" charset="0"/>
                <a:cs typeface="Arial" panose="020B0604020202020204" pitchFamily="34" charset="0"/>
              </a:rPr>
              <a:t> Malik</a:t>
            </a:r>
            <a:r>
              <a:rPr lang="en-US" baseline="30000" dirty="0">
                <a:solidFill>
                  <a:schemeClr val="bg1"/>
                </a:solidFill>
                <a:latin typeface="Arial" panose="020B0604020202020204" pitchFamily="34" charset="0"/>
                <a:cs typeface="Arial" panose="020B0604020202020204" pitchFamily="34" charset="0"/>
              </a:rPr>
              <a:t>3</a:t>
            </a:r>
            <a:r>
              <a:rPr lang="en-US" dirty="0">
                <a:solidFill>
                  <a:schemeClr val="bg1"/>
                </a:solidFill>
                <a:latin typeface="Arial" panose="020B0604020202020204" pitchFamily="34" charset="0"/>
                <a:cs typeface="Arial" panose="020B0604020202020204" pitchFamily="34" charset="0"/>
              </a:rPr>
              <a:t>, Shehzad Afzal</a:t>
            </a:r>
            <a:r>
              <a:rPr lang="en-US" baseline="30000" dirty="0">
                <a:solidFill>
                  <a:schemeClr val="bg1"/>
                </a:solidFill>
                <a:latin typeface="Arial" panose="020B0604020202020204" pitchFamily="34" charset="0"/>
                <a:cs typeface="Arial" panose="020B0604020202020204" pitchFamily="34" charset="0"/>
              </a:rPr>
              <a:t>4</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Guizhen</a:t>
            </a:r>
            <a:r>
              <a:rPr lang="en-US" dirty="0">
                <a:solidFill>
                  <a:schemeClr val="bg1"/>
                </a:solidFill>
                <a:latin typeface="Arial" panose="020B0604020202020204" pitchFamily="34" charset="0"/>
                <a:cs typeface="Arial" panose="020B0604020202020204" pitchFamily="34" charset="0"/>
              </a:rPr>
              <a:t> Wang</a:t>
            </a:r>
            <a:r>
              <a:rPr lang="en-US" baseline="30000" dirty="0">
                <a:solidFill>
                  <a:schemeClr val="bg1"/>
                </a:solidFill>
                <a:latin typeface="Arial" panose="020B0604020202020204" pitchFamily="34" charset="0"/>
                <a:cs typeface="Arial" panose="020B0604020202020204" pitchFamily="34" charset="0"/>
              </a:rPr>
              <a:t>1</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Niklas</a:t>
            </a:r>
            <a:r>
              <a:rPr lang="en-US" dirty="0">
                <a:solidFill>
                  <a:schemeClr val="bg1"/>
                </a:solidFill>
                <a:latin typeface="Arial" panose="020B0604020202020204" pitchFamily="34" charset="0"/>
                <a:cs typeface="Arial" panose="020B0604020202020204" pitchFamily="34" charset="0"/>
              </a:rPr>
              <a:t> Elmqvist</a:t>
            </a:r>
            <a:r>
              <a:rPr lang="en-US" baseline="30000" dirty="0">
                <a:solidFill>
                  <a:schemeClr val="bg1"/>
                </a:solidFill>
                <a:latin typeface="Arial" panose="020B0604020202020204" pitchFamily="34" charset="0"/>
                <a:cs typeface="Arial" panose="020B0604020202020204" pitchFamily="34" charset="0"/>
              </a:rPr>
              <a:t>5</a:t>
            </a:r>
            <a:r>
              <a:rPr lang="en-US" dirty="0">
                <a:solidFill>
                  <a:schemeClr val="bg1"/>
                </a:solidFill>
                <a:latin typeface="Arial" panose="020B0604020202020204" pitchFamily="34" charset="0"/>
                <a:cs typeface="Arial" panose="020B0604020202020204" pitchFamily="34" charset="0"/>
              </a:rPr>
              <a:t>, David S. Ebert</a:t>
            </a:r>
            <a:r>
              <a:rPr lang="en-US" baseline="30000" dirty="0">
                <a:solidFill>
                  <a:schemeClr val="bg1"/>
                </a:solidFill>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a:p>
            <a:pPr>
              <a:lnSpc>
                <a:spcPct val="100000"/>
              </a:lnSpc>
            </a:pPr>
            <a:r>
              <a:rPr lang="en-US" sz="1800" baseline="30000" dirty="0"/>
              <a:t>1</a:t>
            </a:r>
            <a:r>
              <a:rPr lang="en-US" sz="1800" dirty="0"/>
              <a:t>Purdue University, </a:t>
            </a:r>
            <a:r>
              <a:rPr lang="en-US" sz="1800" baseline="30000" dirty="0"/>
              <a:t>2</a:t>
            </a:r>
            <a:r>
              <a:rPr lang="en-US" sz="1800" dirty="0"/>
              <a:t>University of Colorado Boulder, </a:t>
            </a:r>
            <a:r>
              <a:rPr lang="en-US" sz="1800" baseline="30000" dirty="0"/>
              <a:t>3</a:t>
            </a:r>
            <a:r>
              <a:rPr lang="en-US" sz="1800" dirty="0"/>
              <a:t>Davista Technologies, King </a:t>
            </a:r>
            <a:r>
              <a:rPr lang="en-US" sz="1800" baseline="30000" dirty="0"/>
              <a:t>4</a:t>
            </a:r>
            <a:r>
              <a:rPr lang="en-US" sz="1800" dirty="0"/>
              <a:t>Abdullah University of Science and Technology, </a:t>
            </a:r>
            <a:r>
              <a:rPr lang="en-US" sz="1800" baseline="30000" dirty="0"/>
              <a:t>5</a:t>
            </a:r>
            <a:r>
              <a:rPr lang="en-US" sz="1800" dirty="0"/>
              <a:t>University of Maryland College Park </a:t>
            </a:r>
          </a:p>
          <a:p>
            <a:endParaRPr lang="en-US" sz="2600" dirty="0"/>
          </a:p>
        </p:txBody>
      </p:sp>
      <p:pic>
        <p:nvPicPr>
          <p:cNvPr id="1026" name="Picture 2" descr="Image result for VACCINE Purd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4443" y="5499635"/>
            <a:ext cx="3935517" cy="10724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drawing, clock&#10;&#10;Description automatically generated">
            <a:extLst>
              <a:ext uri="{FF2B5EF4-FFF2-40B4-BE49-F238E27FC236}">
                <a16:creationId xmlns:a16="http://schemas.microsoft.com/office/drawing/2014/main" id="{6FFD7316-D08C-AC4E-AEE4-13FA35F892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224" y="207278"/>
            <a:ext cx="2763176" cy="1137428"/>
          </a:xfrm>
          <a:prstGeom prst="rect">
            <a:avLst/>
          </a:prstGeom>
        </p:spPr>
      </p:pic>
      <p:sp>
        <p:nvSpPr>
          <p:cNvPr id="8" name="TextBox 7">
            <a:extLst>
              <a:ext uri="{FF2B5EF4-FFF2-40B4-BE49-F238E27FC236}">
                <a16:creationId xmlns:a16="http://schemas.microsoft.com/office/drawing/2014/main" id="{62C420C4-DAE4-5C44-A80C-2EADA18E2DD2}"/>
              </a:ext>
            </a:extLst>
          </p:cNvPr>
          <p:cNvSpPr txBox="1"/>
          <p:nvPr/>
        </p:nvSpPr>
        <p:spPr>
          <a:xfrm>
            <a:off x="3553900" y="204618"/>
            <a:ext cx="1949824" cy="1569660"/>
          </a:xfrm>
          <a:prstGeom prst="rect">
            <a:avLst/>
          </a:prstGeom>
          <a:noFill/>
        </p:spPr>
        <p:txBody>
          <a:bodyPr wrap="square" rtlCol="0">
            <a:spAutoFit/>
          </a:bodyPr>
          <a:lstStyle/>
          <a:p>
            <a:r>
              <a:rPr lang="en-US" sz="9600" dirty="0">
                <a:solidFill>
                  <a:srgbClr val="FF0A9D"/>
                </a:solidFill>
                <a:latin typeface="Lucida Sans Unicode" panose="020B0602030504020204" pitchFamily="34" charset="0"/>
                <a:cs typeface="Lucida Sans Unicode" panose="020B0602030504020204" pitchFamily="34" charset="0"/>
              </a:rPr>
              <a:t>53</a:t>
            </a:r>
          </a:p>
        </p:txBody>
      </p:sp>
      <p:sp>
        <p:nvSpPr>
          <p:cNvPr id="9" name="Rectangle 8">
            <a:extLst>
              <a:ext uri="{FF2B5EF4-FFF2-40B4-BE49-F238E27FC236}">
                <a16:creationId xmlns:a16="http://schemas.microsoft.com/office/drawing/2014/main" id="{F21D1255-13F7-B74F-AEDC-0055C06A895A}"/>
              </a:ext>
            </a:extLst>
          </p:cNvPr>
          <p:cNvSpPr/>
          <p:nvPr/>
        </p:nvSpPr>
        <p:spPr>
          <a:xfrm>
            <a:off x="672342" y="1394159"/>
            <a:ext cx="4397199" cy="369332"/>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January 7-10, 2020 | Grand Wailea, Maui </a:t>
            </a:r>
          </a:p>
        </p:txBody>
      </p:sp>
    </p:spTree>
    <p:extLst>
      <p:ext uri="{BB962C8B-B14F-4D97-AF65-F5344CB8AC3E}">
        <p14:creationId xmlns:p14="http://schemas.microsoft.com/office/powerpoint/2010/main" val="3660193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2CDC-2DCD-AA49-BB48-AD989AE4E34E}"/>
              </a:ext>
            </a:extLst>
          </p:cNvPr>
          <p:cNvSpPr>
            <a:spLocks noGrp="1"/>
          </p:cNvSpPr>
          <p:nvPr>
            <p:ph type="title"/>
          </p:nvPr>
        </p:nvSpPr>
        <p:spPr/>
        <p:txBody>
          <a:bodyPr anchor="b"/>
          <a:lstStyle/>
          <a:p>
            <a:r>
              <a:rPr lang="en-US" dirty="0"/>
              <a:t>RP Design</a:t>
            </a:r>
            <a:r>
              <a:rPr lang="en-US" altLang="zh-CN" dirty="0"/>
              <a:t> Requirements</a:t>
            </a:r>
            <a:endParaRPr lang="en-US" dirty="0"/>
          </a:p>
        </p:txBody>
      </p:sp>
      <p:sp>
        <p:nvSpPr>
          <p:cNvPr id="5" name="Content Placeholder 4">
            <a:extLst>
              <a:ext uri="{FF2B5EF4-FFF2-40B4-BE49-F238E27FC236}">
                <a16:creationId xmlns:a16="http://schemas.microsoft.com/office/drawing/2014/main" id="{74342E76-5A16-8E44-8DC1-3718B0759007}"/>
              </a:ext>
            </a:extLst>
          </p:cNvPr>
          <p:cNvSpPr>
            <a:spLocks noGrp="1"/>
          </p:cNvSpPr>
          <p:nvPr>
            <p:ph idx="1"/>
          </p:nvPr>
        </p:nvSpPr>
        <p:spPr/>
        <p:txBody>
          <a:bodyPr/>
          <a:lstStyle/>
          <a:p>
            <a:endParaRPr lang="en-US" dirty="0"/>
          </a:p>
          <a:p>
            <a:r>
              <a:rPr lang="en-US" dirty="0"/>
              <a:t>R1: Preserve route edges</a:t>
            </a:r>
          </a:p>
          <a:p>
            <a:endParaRPr lang="en-US" sz="1200" dirty="0"/>
          </a:p>
          <a:p>
            <a:r>
              <a:rPr lang="en-US" dirty="0"/>
              <a:t>R2: Preserve route legs</a:t>
            </a:r>
          </a:p>
          <a:p>
            <a:endParaRPr lang="en-US" sz="1200" dirty="0"/>
          </a:p>
          <a:p>
            <a:r>
              <a:rPr lang="en-US" dirty="0"/>
              <a:t>R3: Convey direction</a:t>
            </a:r>
          </a:p>
          <a:p>
            <a:endParaRPr lang="en-US" sz="1200" dirty="0"/>
          </a:p>
          <a:p>
            <a:r>
              <a:rPr lang="en-US" dirty="0"/>
              <a:t>R4 [optional]: Convey volume</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E32A5F76-8CA1-0643-8756-5CF7AFD826D8}"/>
              </a:ext>
            </a:extLst>
          </p:cNvPr>
          <p:cNvSpPr>
            <a:spLocks noGrp="1"/>
          </p:cNvSpPr>
          <p:nvPr>
            <p:ph type="sldNum" sz="quarter" idx="4"/>
          </p:nvPr>
        </p:nvSpPr>
        <p:spPr/>
        <p:txBody>
          <a:bodyPr/>
          <a:lstStyle/>
          <a:p>
            <a:fld id="{71A9F2F3-BA89-4AAA-A98E-105336200F76}" type="slidenum">
              <a:rPr lang="en-US" smtClean="0"/>
              <a:pPr/>
              <a:t>10</a:t>
            </a:fld>
            <a:endParaRPr lang="en-US" dirty="0"/>
          </a:p>
        </p:txBody>
      </p:sp>
      <p:sp>
        <p:nvSpPr>
          <p:cNvPr id="16" name="Rectangle 15">
            <a:extLst>
              <a:ext uri="{FF2B5EF4-FFF2-40B4-BE49-F238E27FC236}">
                <a16:creationId xmlns:a16="http://schemas.microsoft.com/office/drawing/2014/main" id="{709E5F28-DAA6-ED41-89C9-75AE5E8EBDC2}"/>
              </a:ext>
            </a:extLst>
          </p:cNvPr>
          <p:cNvSpPr/>
          <p:nvPr/>
        </p:nvSpPr>
        <p:spPr>
          <a:xfrm>
            <a:off x="841248" y="3045806"/>
            <a:ext cx="4244053" cy="6352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574921EF-0F02-DE4A-B52D-CA08FD0D79D5}"/>
              </a:ext>
            </a:extLst>
          </p:cNvPr>
          <p:cNvGrpSpPr>
            <a:grpSpLocks noChangeAspect="1"/>
          </p:cNvGrpSpPr>
          <p:nvPr/>
        </p:nvGrpSpPr>
        <p:grpSpPr>
          <a:xfrm>
            <a:off x="5987917" y="2086709"/>
            <a:ext cx="5864123" cy="2926080"/>
            <a:chOff x="1098686" y="1057521"/>
            <a:chExt cx="9994628" cy="4987119"/>
          </a:xfrm>
        </p:grpSpPr>
        <p:pic>
          <p:nvPicPr>
            <p:cNvPr id="17" name="Picture 16">
              <a:extLst>
                <a:ext uri="{FF2B5EF4-FFF2-40B4-BE49-F238E27FC236}">
                  <a16:creationId xmlns:a16="http://schemas.microsoft.com/office/drawing/2014/main" id="{88EC4E6A-839B-124F-AF22-0EB0982ED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686" y="1957947"/>
              <a:ext cx="9994628" cy="4086693"/>
            </a:xfrm>
            <a:prstGeom prst="rect">
              <a:avLst/>
            </a:prstGeom>
            <a:solidFill>
              <a:srgbClr val="FFFFFF">
                <a:shade val="85000"/>
              </a:srgbClr>
            </a:solidFill>
            <a:ln w="76200" cap="sq">
              <a:solidFill>
                <a:srgbClr val="EDEDED"/>
              </a:solidFill>
              <a:miter lim="800000"/>
            </a:ln>
            <a:effectLst>
              <a:outerShdw blurRad="55000" dist="18000" dir="5400000" algn="tl" rotWithShape="0">
                <a:srgbClr val="000000">
                  <a:alpha val="40000"/>
                </a:srgbClr>
              </a:outerShdw>
            </a:effectLst>
          </p:spPr>
        </p:pic>
        <p:grpSp>
          <p:nvGrpSpPr>
            <p:cNvPr id="18" name="Group 17">
              <a:extLst>
                <a:ext uri="{FF2B5EF4-FFF2-40B4-BE49-F238E27FC236}">
                  <a16:creationId xmlns:a16="http://schemas.microsoft.com/office/drawing/2014/main" id="{7762554A-45BB-BF45-B38A-6CF647DA48F8}"/>
                </a:ext>
              </a:extLst>
            </p:cNvPr>
            <p:cNvGrpSpPr/>
            <p:nvPr/>
          </p:nvGrpSpPr>
          <p:grpSpPr>
            <a:xfrm>
              <a:off x="1422935" y="1057521"/>
              <a:ext cx="9660754" cy="4967318"/>
              <a:chOff x="1422935" y="1057519"/>
              <a:chExt cx="9660754" cy="4967318"/>
            </a:xfrm>
          </p:grpSpPr>
          <p:sp>
            <p:nvSpPr>
              <p:cNvPr id="19" name="Oval 18">
                <a:extLst>
                  <a:ext uri="{FF2B5EF4-FFF2-40B4-BE49-F238E27FC236}">
                    <a16:creationId xmlns:a16="http://schemas.microsoft.com/office/drawing/2014/main" id="{302BEF9D-582B-EB46-800D-994ED04C3A8F}"/>
                  </a:ext>
                </a:extLst>
              </p:cNvPr>
              <p:cNvSpPr>
                <a:spLocks noChangeAspect="1"/>
              </p:cNvSpPr>
              <p:nvPr/>
            </p:nvSpPr>
            <p:spPr>
              <a:xfrm>
                <a:off x="1828801" y="1977198"/>
                <a:ext cx="356616" cy="3566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E839DB5-56E4-884B-9D1F-D1838A3876FB}"/>
                  </a:ext>
                </a:extLst>
              </p:cNvPr>
              <p:cNvSpPr>
                <a:spLocks noChangeAspect="1"/>
              </p:cNvSpPr>
              <p:nvPr/>
            </p:nvSpPr>
            <p:spPr>
              <a:xfrm>
                <a:off x="5446296" y="2495358"/>
                <a:ext cx="356616" cy="3566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970E1E1-FFA2-6043-B164-5BB3908231D6}"/>
                  </a:ext>
                </a:extLst>
              </p:cNvPr>
              <p:cNvSpPr>
                <a:spLocks noChangeAspect="1"/>
              </p:cNvSpPr>
              <p:nvPr/>
            </p:nvSpPr>
            <p:spPr>
              <a:xfrm>
                <a:off x="9123147" y="2081471"/>
                <a:ext cx="356616" cy="3566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E554505-EEB2-D341-8FF2-6CAF86239EAD}"/>
                  </a:ext>
                </a:extLst>
              </p:cNvPr>
              <p:cNvSpPr>
                <a:spLocks noChangeAspect="1"/>
              </p:cNvSpPr>
              <p:nvPr/>
            </p:nvSpPr>
            <p:spPr>
              <a:xfrm>
                <a:off x="10727073" y="4757295"/>
                <a:ext cx="356616" cy="3566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C27F131-08AF-0542-A7D0-C7905308369E}"/>
                  </a:ext>
                </a:extLst>
              </p:cNvPr>
              <p:cNvSpPr>
                <a:spLocks noChangeAspect="1"/>
              </p:cNvSpPr>
              <p:nvPr/>
            </p:nvSpPr>
            <p:spPr>
              <a:xfrm>
                <a:off x="8131744" y="4419929"/>
                <a:ext cx="356616" cy="3566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0441973-F9C2-B74E-BFBE-C4B87F86CFFE}"/>
                  </a:ext>
                </a:extLst>
              </p:cNvPr>
              <p:cNvSpPr>
                <a:spLocks noChangeAspect="1"/>
              </p:cNvSpPr>
              <p:nvPr/>
            </p:nvSpPr>
            <p:spPr>
              <a:xfrm>
                <a:off x="3559745" y="5668221"/>
                <a:ext cx="356616" cy="3566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0A800FC-9F02-5F43-AD5F-9AD9B08B598D}"/>
                  </a:ext>
                </a:extLst>
              </p:cNvPr>
              <p:cNvSpPr>
                <a:spLocks noChangeAspect="1"/>
              </p:cNvSpPr>
              <p:nvPr/>
            </p:nvSpPr>
            <p:spPr>
              <a:xfrm>
                <a:off x="1422935" y="5133161"/>
                <a:ext cx="356616" cy="3566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2678D17-737C-6C47-B4EC-50C7AF4FFFCE}"/>
                  </a:ext>
                </a:extLst>
              </p:cNvPr>
              <p:cNvSpPr txBox="1"/>
              <p:nvPr/>
            </p:nvSpPr>
            <p:spPr>
              <a:xfrm>
                <a:off x="7781473" y="1057519"/>
                <a:ext cx="2415940" cy="717320"/>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Stops</a:t>
                </a:r>
              </a:p>
            </p:txBody>
          </p:sp>
        </p:grpSp>
      </p:grpSp>
      <p:grpSp>
        <p:nvGrpSpPr>
          <p:cNvPr id="6" name="Group 5">
            <a:extLst>
              <a:ext uri="{FF2B5EF4-FFF2-40B4-BE49-F238E27FC236}">
                <a16:creationId xmlns:a16="http://schemas.microsoft.com/office/drawing/2014/main" id="{DCC637CC-C7CB-4741-AC0D-B2A4CC48F2DD}"/>
              </a:ext>
            </a:extLst>
          </p:cNvPr>
          <p:cNvGrpSpPr>
            <a:grpSpLocks noChangeAspect="1"/>
          </p:cNvGrpSpPr>
          <p:nvPr/>
        </p:nvGrpSpPr>
        <p:grpSpPr>
          <a:xfrm>
            <a:off x="5987917" y="2520848"/>
            <a:ext cx="5879464" cy="2496312"/>
            <a:chOff x="1098686" y="1801105"/>
            <a:chExt cx="9994628" cy="4243535"/>
          </a:xfrm>
        </p:grpSpPr>
        <p:pic>
          <p:nvPicPr>
            <p:cNvPr id="27" name="Picture 26">
              <a:extLst>
                <a:ext uri="{FF2B5EF4-FFF2-40B4-BE49-F238E27FC236}">
                  <a16:creationId xmlns:a16="http://schemas.microsoft.com/office/drawing/2014/main" id="{1F6212AE-8424-B54B-8954-CF5991901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686" y="1957948"/>
              <a:ext cx="9994628" cy="4086692"/>
            </a:xfrm>
            <a:prstGeom prst="rect">
              <a:avLst/>
            </a:prstGeom>
            <a:solidFill>
              <a:srgbClr val="FFFFFF">
                <a:shade val="85000"/>
              </a:srgbClr>
            </a:solidFill>
            <a:ln w="76200" cap="sq">
              <a:solidFill>
                <a:srgbClr val="EDEDED"/>
              </a:solidFill>
              <a:miter lim="800000"/>
            </a:ln>
            <a:effectLst>
              <a:outerShdw blurRad="55000" dist="18000" dir="5400000" algn="tl" rotWithShape="0">
                <a:srgbClr val="000000">
                  <a:alpha val="40000"/>
                </a:srgbClr>
              </a:outerShdw>
            </a:effectLst>
          </p:spPr>
        </p:pic>
        <p:grpSp>
          <p:nvGrpSpPr>
            <p:cNvPr id="28" name="Group 27">
              <a:extLst>
                <a:ext uri="{FF2B5EF4-FFF2-40B4-BE49-F238E27FC236}">
                  <a16:creationId xmlns:a16="http://schemas.microsoft.com/office/drawing/2014/main" id="{00F3F5D8-55A0-704F-ABC4-DC3D0C967CEF}"/>
                </a:ext>
              </a:extLst>
            </p:cNvPr>
            <p:cNvGrpSpPr/>
            <p:nvPr/>
          </p:nvGrpSpPr>
          <p:grpSpPr>
            <a:xfrm>
              <a:off x="1828801" y="1801105"/>
              <a:ext cx="4003674" cy="1245528"/>
              <a:chOff x="1828801" y="1801105"/>
              <a:chExt cx="4003674" cy="1245528"/>
            </a:xfrm>
          </p:grpSpPr>
          <p:grpSp>
            <p:nvGrpSpPr>
              <p:cNvPr id="29" name="Group 28">
                <a:extLst>
                  <a:ext uri="{FF2B5EF4-FFF2-40B4-BE49-F238E27FC236}">
                    <a16:creationId xmlns:a16="http://schemas.microsoft.com/office/drawing/2014/main" id="{AFC384DF-B7CA-7948-AB87-A976846D2323}"/>
                  </a:ext>
                </a:extLst>
              </p:cNvPr>
              <p:cNvGrpSpPr/>
              <p:nvPr/>
            </p:nvGrpSpPr>
            <p:grpSpPr>
              <a:xfrm>
                <a:off x="1828801" y="1977198"/>
                <a:ext cx="3974111" cy="1069435"/>
                <a:chOff x="1828801" y="1977198"/>
                <a:chExt cx="3974111" cy="1069435"/>
              </a:xfrm>
            </p:grpSpPr>
            <p:sp>
              <p:nvSpPr>
                <p:cNvPr id="31" name="Oval 30">
                  <a:extLst>
                    <a:ext uri="{FF2B5EF4-FFF2-40B4-BE49-F238E27FC236}">
                      <a16:creationId xmlns:a16="http://schemas.microsoft.com/office/drawing/2014/main" id="{3F6E70C2-6756-CF4F-A967-BE0A937045C8}"/>
                    </a:ext>
                  </a:extLst>
                </p:cNvPr>
                <p:cNvSpPr>
                  <a:spLocks noChangeAspect="1"/>
                </p:cNvSpPr>
                <p:nvPr/>
              </p:nvSpPr>
              <p:spPr>
                <a:xfrm>
                  <a:off x="1828801" y="1977198"/>
                  <a:ext cx="356616" cy="3566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F114C1F-BD13-5C4E-A955-6A5EA22F275B}"/>
                    </a:ext>
                  </a:extLst>
                </p:cNvPr>
                <p:cNvSpPr>
                  <a:spLocks noChangeAspect="1"/>
                </p:cNvSpPr>
                <p:nvPr/>
              </p:nvSpPr>
              <p:spPr>
                <a:xfrm>
                  <a:off x="5446296" y="2495358"/>
                  <a:ext cx="356616" cy="3566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23C987AA-F654-2745-BDAF-A30CFE58A38F}"/>
                    </a:ext>
                  </a:extLst>
                </p:cNvPr>
                <p:cNvCxnSpPr>
                  <a:cxnSpLocks/>
                </p:cNvCxnSpPr>
                <p:nvPr/>
              </p:nvCxnSpPr>
              <p:spPr>
                <a:xfrm>
                  <a:off x="2175792" y="2211654"/>
                  <a:ext cx="1194777" cy="60535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DAF6F30-BC51-0442-9C7D-E2B61E37F09A}"/>
                    </a:ext>
                  </a:extLst>
                </p:cNvPr>
                <p:cNvCxnSpPr>
                  <a:cxnSpLocks/>
                </p:cNvCxnSpPr>
                <p:nvPr/>
              </p:nvCxnSpPr>
              <p:spPr>
                <a:xfrm>
                  <a:off x="3559745" y="2886716"/>
                  <a:ext cx="1102465" cy="15991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DE98D96-68BC-FA49-9DBB-B86CBCAEE0C5}"/>
                    </a:ext>
                  </a:extLst>
                </p:cNvPr>
                <p:cNvCxnSpPr>
                  <a:cxnSpLocks/>
                </p:cNvCxnSpPr>
                <p:nvPr/>
              </p:nvCxnSpPr>
              <p:spPr>
                <a:xfrm flipV="1">
                  <a:off x="4854931" y="2710396"/>
                  <a:ext cx="591365" cy="30031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95A84E86-3CCC-F546-B00B-DC1181225A8A}"/>
                  </a:ext>
                </a:extLst>
              </p:cNvPr>
              <p:cNvSpPr txBox="1"/>
              <p:nvPr/>
            </p:nvSpPr>
            <p:spPr>
              <a:xfrm>
                <a:off x="3416534" y="1801105"/>
                <a:ext cx="2415941" cy="618942"/>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Route leg</a:t>
                </a:r>
              </a:p>
            </p:txBody>
          </p:sp>
        </p:grpSp>
      </p:grpSp>
    </p:spTree>
    <p:extLst>
      <p:ext uri="{BB962C8B-B14F-4D97-AF65-F5344CB8AC3E}">
        <p14:creationId xmlns:p14="http://schemas.microsoft.com/office/powerpoint/2010/main" val="2692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2CDC-2DCD-AA49-BB48-AD989AE4E34E}"/>
              </a:ext>
            </a:extLst>
          </p:cNvPr>
          <p:cNvSpPr>
            <a:spLocks noGrp="1"/>
          </p:cNvSpPr>
          <p:nvPr>
            <p:ph type="title"/>
          </p:nvPr>
        </p:nvSpPr>
        <p:spPr/>
        <p:txBody>
          <a:bodyPr anchor="b"/>
          <a:lstStyle/>
          <a:p>
            <a:r>
              <a:rPr lang="en-US" dirty="0"/>
              <a:t>RP Design</a:t>
            </a:r>
            <a:r>
              <a:rPr lang="en-US" altLang="zh-CN" dirty="0"/>
              <a:t> Requirements</a:t>
            </a:r>
            <a:endParaRPr lang="en-US" dirty="0"/>
          </a:p>
        </p:txBody>
      </p:sp>
      <p:sp>
        <p:nvSpPr>
          <p:cNvPr id="5" name="Content Placeholder 4">
            <a:extLst>
              <a:ext uri="{FF2B5EF4-FFF2-40B4-BE49-F238E27FC236}">
                <a16:creationId xmlns:a16="http://schemas.microsoft.com/office/drawing/2014/main" id="{74342E76-5A16-8E44-8DC1-3718B0759007}"/>
              </a:ext>
            </a:extLst>
          </p:cNvPr>
          <p:cNvSpPr>
            <a:spLocks noGrp="1"/>
          </p:cNvSpPr>
          <p:nvPr>
            <p:ph idx="1"/>
          </p:nvPr>
        </p:nvSpPr>
        <p:spPr/>
        <p:txBody>
          <a:bodyPr/>
          <a:lstStyle/>
          <a:p>
            <a:endParaRPr lang="en-US" dirty="0"/>
          </a:p>
          <a:p>
            <a:r>
              <a:rPr lang="en-US" dirty="0"/>
              <a:t>R1: Preserve route edges</a:t>
            </a:r>
          </a:p>
          <a:p>
            <a:endParaRPr lang="en-US" sz="1200" dirty="0"/>
          </a:p>
          <a:p>
            <a:r>
              <a:rPr lang="en-US" dirty="0"/>
              <a:t>R2: Preserve route legs</a:t>
            </a:r>
          </a:p>
          <a:p>
            <a:endParaRPr lang="en-US" sz="1200" dirty="0"/>
          </a:p>
          <a:p>
            <a:r>
              <a:rPr lang="en-US" dirty="0"/>
              <a:t>R3: Convey direction</a:t>
            </a:r>
          </a:p>
          <a:p>
            <a:endParaRPr lang="en-US" sz="1200" dirty="0"/>
          </a:p>
          <a:p>
            <a:r>
              <a:rPr lang="en-US" dirty="0"/>
              <a:t>R4 [optional]: Convey volume</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E32A5F76-8CA1-0643-8756-5CF7AFD826D8}"/>
              </a:ext>
            </a:extLst>
          </p:cNvPr>
          <p:cNvSpPr>
            <a:spLocks noGrp="1"/>
          </p:cNvSpPr>
          <p:nvPr>
            <p:ph type="sldNum" sz="quarter" idx="4"/>
          </p:nvPr>
        </p:nvSpPr>
        <p:spPr/>
        <p:txBody>
          <a:bodyPr/>
          <a:lstStyle/>
          <a:p>
            <a:fld id="{71A9F2F3-BA89-4AAA-A98E-105336200F76}" type="slidenum">
              <a:rPr lang="en-US" smtClean="0"/>
              <a:pPr/>
              <a:t>11</a:t>
            </a:fld>
            <a:endParaRPr lang="en-US" dirty="0"/>
          </a:p>
        </p:txBody>
      </p:sp>
      <p:pic>
        <p:nvPicPr>
          <p:cNvPr id="10" name="Picture 9">
            <a:extLst>
              <a:ext uri="{FF2B5EF4-FFF2-40B4-BE49-F238E27FC236}">
                <a16:creationId xmlns:a16="http://schemas.microsoft.com/office/drawing/2014/main" id="{E5E467D3-BD9E-5C42-80A4-9048A552E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7514" y="2216216"/>
            <a:ext cx="2286000" cy="2286000"/>
          </a:xfrm>
          <a:prstGeom prst="rect">
            <a:avLst/>
          </a:prstGeom>
          <a:solidFill>
            <a:srgbClr val="FFFFFF">
              <a:shade val="85000"/>
            </a:srgbClr>
          </a:solidFill>
          <a:ln w="38100" cap="sq">
            <a:solidFill>
              <a:srgbClr val="EDEDED"/>
            </a:solidFill>
            <a:miter lim="800000"/>
          </a:ln>
          <a:effectLst>
            <a:outerShdw blurRad="55000" dist="18000" dir="5400000" algn="tl" rotWithShape="0">
              <a:srgbClr val="000000">
                <a:alpha val="40000"/>
              </a:srgbClr>
            </a:outerShdw>
          </a:effectLst>
        </p:spPr>
      </p:pic>
      <p:pic>
        <p:nvPicPr>
          <p:cNvPr id="11" name="Picture 10">
            <a:extLst>
              <a:ext uri="{FF2B5EF4-FFF2-40B4-BE49-F238E27FC236}">
                <a16:creationId xmlns:a16="http://schemas.microsoft.com/office/drawing/2014/main" id="{22895E81-66E0-1D41-95B4-E4263CADC7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4632" y="561491"/>
            <a:ext cx="2286000" cy="2286000"/>
          </a:xfrm>
          <a:prstGeom prst="rect">
            <a:avLst/>
          </a:prstGeom>
          <a:solidFill>
            <a:srgbClr val="FFFFFF">
              <a:shade val="85000"/>
            </a:srgbClr>
          </a:solidFill>
          <a:ln w="38100" cap="sq">
            <a:solidFill>
              <a:srgbClr val="EDEDED"/>
            </a:solidFill>
            <a:miter lim="800000"/>
          </a:ln>
          <a:effectLst>
            <a:outerShdw blurRad="55000" dist="18000" dir="5400000" algn="tl" rotWithShape="0">
              <a:srgbClr val="000000">
                <a:alpha val="40000"/>
              </a:srgbClr>
            </a:outerShdw>
          </a:effectLst>
        </p:spPr>
      </p:pic>
      <p:pic>
        <p:nvPicPr>
          <p:cNvPr id="12" name="Picture 11">
            <a:extLst>
              <a:ext uri="{FF2B5EF4-FFF2-40B4-BE49-F238E27FC236}">
                <a16:creationId xmlns:a16="http://schemas.microsoft.com/office/drawing/2014/main" id="{EEB1E41B-5218-EE49-BA60-9E00E0A233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7800" y="3873146"/>
            <a:ext cx="2286000" cy="2286000"/>
          </a:xfrm>
          <a:prstGeom prst="rect">
            <a:avLst/>
          </a:prstGeom>
          <a:solidFill>
            <a:srgbClr val="FFFFFF">
              <a:shade val="85000"/>
            </a:srgbClr>
          </a:solidFill>
          <a:ln w="38100" cap="sq">
            <a:solidFill>
              <a:srgbClr val="EDEDED"/>
            </a:solidFill>
            <a:miter lim="800000"/>
          </a:ln>
          <a:effectLst>
            <a:outerShdw blurRad="55000" dist="18000" dir="5400000" algn="tl" rotWithShape="0">
              <a:srgbClr val="000000">
                <a:alpha val="40000"/>
              </a:srgbClr>
            </a:outerShdw>
          </a:effectLst>
        </p:spPr>
      </p:pic>
      <p:sp>
        <p:nvSpPr>
          <p:cNvPr id="13" name="TextBox 12">
            <a:extLst>
              <a:ext uri="{FF2B5EF4-FFF2-40B4-BE49-F238E27FC236}">
                <a16:creationId xmlns:a16="http://schemas.microsoft.com/office/drawing/2014/main" id="{F71F7266-3ADD-B640-849A-48DA0ABEF7AE}"/>
              </a:ext>
            </a:extLst>
          </p:cNvPr>
          <p:cNvSpPr txBox="1"/>
          <p:nvPr/>
        </p:nvSpPr>
        <p:spPr>
          <a:xfrm>
            <a:off x="5350329" y="4554483"/>
            <a:ext cx="3777342" cy="461665"/>
          </a:xfrm>
          <a:prstGeom prst="rect">
            <a:avLst/>
          </a:prstGeom>
          <a:noFill/>
        </p:spPr>
        <p:txBody>
          <a:bodyPr wrap="squar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(a)</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Concentric</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rings</a:t>
            </a:r>
            <a:endParaRPr lang="en-US" sz="24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063B675B-8FBE-0540-A009-84A34D58DDE5}"/>
              </a:ext>
            </a:extLst>
          </p:cNvPr>
          <p:cNvSpPr txBox="1"/>
          <p:nvPr/>
        </p:nvSpPr>
        <p:spPr>
          <a:xfrm>
            <a:off x="8298961" y="2892152"/>
            <a:ext cx="3777342" cy="461665"/>
          </a:xfrm>
          <a:prstGeom prst="rect">
            <a:avLst/>
          </a:prstGeom>
          <a:noFill/>
        </p:spPr>
        <p:txBody>
          <a:bodyPr wrap="squar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(b)</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Cookie</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bites</a:t>
            </a:r>
            <a:endParaRPr lang="en-US" sz="2400" dirty="0">
              <a:solidFill>
                <a:schemeClr val="bg1"/>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8536D4C-7562-A54C-99DE-23D37189E767}"/>
              </a:ext>
            </a:extLst>
          </p:cNvPr>
          <p:cNvSpPr txBox="1"/>
          <p:nvPr/>
        </p:nvSpPr>
        <p:spPr>
          <a:xfrm>
            <a:off x="8352065" y="6167751"/>
            <a:ext cx="3777342" cy="461665"/>
          </a:xfrm>
          <a:prstGeom prst="rect">
            <a:avLst/>
          </a:prstGeom>
          <a:noFill/>
        </p:spPr>
        <p:txBody>
          <a:bodyPr wrap="squar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(c)</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Integrated</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arrows</a:t>
            </a:r>
            <a:endParaRPr lang="en-US" sz="2400" dirty="0">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709E5F28-DAA6-ED41-89C9-75AE5E8EBDC2}"/>
              </a:ext>
            </a:extLst>
          </p:cNvPr>
          <p:cNvSpPr/>
          <p:nvPr/>
        </p:nvSpPr>
        <p:spPr>
          <a:xfrm>
            <a:off x="841248" y="3045806"/>
            <a:ext cx="4244053" cy="6352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0BE7EF7-FD2C-2F4D-A393-08CB83E2FD3D}"/>
              </a:ext>
            </a:extLst>
          </p:cNvPr>
          <p:cNvSpPr/>
          <p:nvPr/>
        </p:nvSpPr>
        <p:spPr>
          <a:xfrm>
            <a:off x="6252666" y="23992"/>
            <a:ext cx="5327348" cy="523220"/>
          </a:xfrm>
          <a:prstGeom prst="rect">
            <a:avLst/>
          </a:prstGeom>
        </p:spPr>
        <p:txBody>
          <a:bodyPr wrap="square">
            <a:spAutoFit/>
          </a:bodyPr>
          <a:lstStyle/>
          <a:p>
            <a:r>
              <a:rPr lang="en-US" sz="2800" dirty="0">
                <a:solidFill>
                  <a:schemeClr val="bg1"/>
                </a:solidFill>
                <a:latin typeface="Arial" panose="020B0604020202020204" pitchFamily="34" charset="0"/>
                <a:cs typeface="Arial" panose="020B0604020202020204" pitchFamily="34" charset="0"/>
              </a:rPr>
              <a:t>Three design</a:t>
            </a:r>
            <a:r>
              <a:rPr lang="en-US" altLang="zh-CN" sz="2800" dirty="0">
                <a:solidFill>
                  <a:schemeClr val="bg1"/>
                </a:solidFill>
                <a:latin typeface="Arial" panose="020B0604020202020204" pitchFamily="34" charset="0"/>
                <a:cs typeface="Arial" panose="020B0604020202020204" pitchFamily="34" charset="0"/>
              </a:rPr>
              <a:t>s</a:t>
            </a:r>
            <a:r>
              <a:rPr lang="en-US" sz="2800" dirty="0">
                <a:solidFill>
                  <a:schemeClr val="bg1"/>
                </a:solidFill>
                <a:latin typeface="Arial" panose="020B0604020202020204" pitchFamily="34" charset="0"/>
                <a:cs typeface="Arial" panose="020B0604020202020204" pitchFamily="34" charset="0"/>
              </a:rPr>
              <a:t> to </a:t>
            </a:r>
            <a:r>
              <a:rPr lang="en-US" altLang="zh-CN" sz="2800" dirty="0">
                <a:solidFill>
                  <a:schemeClr val="bg1"/>
                </a:solidFill>
                <a:latin typeface="Arial" panose="020B0604020202020204" pitchFamily="34" charset="0"/>
                <a:cs typeface="Arial" panose="020B0604020202020204" pitchFamily="34" charset="0"/>
              </a:rPr>
              <a:t>indicate</a:t>
            </a:r>
            <a:r>
              <a:rPr lang="zh-CN" altLang="en-US" sz="2800" dirty="0">
                <a:solidFill>
                  <a:schemeClr val="bg1"/>
                </a:solidFill>
                <a:latin typeface="Arial" panose="020B0604020202020204" pitchFamily="34" charset="0"/>
                <a:cs typeface="Arial" panose="020B0604020202020204" pitchFamily="34" charset="0"/>
              </a:rPr>
              <a:t> </a:t>
            </a:r>
            <a:r>
              <a:rPr lang="en-US" altLang="zh-CN" sz="2800" dirty="0">
                <a:solidFill>
                  <a:schemeClr val="bg1"/>
                </a:solidFill>
                <a:latin typeface="Arial" panose="020B0604020202020204" pitchFamily="34" charset="0"/>
                <a:cs typeface="Arial" panose="020B0604020202020204" pitchFamily="34" charset="0"/>
              </a:rPr>
              <a:t>stops</a:t>
            </a:r>
          </a:p>
        </p:txBody>
      </p:sp>
    </p:spTree>
    <p:extLst>
      <p:ext uri="{BB962C8B-B14F-4D97-AF65-F5344CB8AC3E}">
        <p14:creationId xmlns:p14="http://schemas.microsoft.com/office/powerpoint/2010/main" val="417104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2CDC-2DCD-AA49-BB48-AD989AE4E34E}"/>
              </a:ext>
            </a:extLst>
          </p:cNvPr>
          <p:cNvSpPr>
            <a:spLocks noGrp="1"/>
          </p:cNvSpPr>
          <p:nvPr>
            <p:ph type="title"/>
          </p:nvPr>
        </p:nvSpPr>
        <p:spPr/>
        <p:txBody>
          <a:bodyPr anchor="b"/>
          <a:lstStyle/>
          <a:p>
            <a:r>
              <a:rPr lang="en-US" dirty="0"/>
              <a:t>RP Design</a:t>
            </a:r>
            <a:r>
              <a:rPr lang="zh-CN" altLang="en-US" dirty="0"/>
              <a:t> </a:t>
            </a:r>
            <a:r>
              <a:rPr lang="en-US" altLang="zh-CN" dirty="0"/>
              <a:t>Requirements</a:t>
            </a:r>
            <a:endParaRPr lang="en-US" dirty="0"/>
          </a:p>
        </p:txBody>
      </p:sp>
      <p:sp>
        <p:nvSpPr>
          <p:cNvPr id="5" name="Content Placeholder 4">
            <a:extLst>
              <a:ext uri="{FF2B5EF4-FFF2-40B4-BE49-F238E27FC236}">
                <a16:creationId xmlns:a16="http://schemas.microsoft.com/office/drawing/2014/main" id="{74342E76-5A16-8E44-8DC1-3718B0759007}"/>
              </a:ext>
            </a:extLst>
          </p:cNvPr>
          <p:cNvSpPr>
            <a:spLocks noGrp="1"/>
          </p:cNvSpPr>
          <p:nvPr>
            <p:ph idx="1"/>
          </p:nvPr>
        </p:nvSpPr>
        <p:spPr/>
        <p:txBody>
          <a:bodyPr/>
          <a:lstStyle/>
          <a:p>
            <a:endParaRPr lang="en-US" dirty="0"/>
          </a:p>
          <a:p>
            <a:r>
              <a:rPr lang="en-US" dirty="0"/>
              <a:t>R1: Preserve route edges</a:t>
            </a:r>
          </a:p>
          <a:p>
            <a:endParaRPr lang="en-US" sz="1200" dirty="0"/>
          </a:p>
          <a:p>
            <a:r>
              <a:rPr lang="en-US" dirty="0"/>
              <a:t>R2: Preserve route legs</a:t>
            </a:r>
          </a:p>
          <a:p>
            <a:endParaRPr lang="en-US" sz="1200" dirty="0"/>
          </a:p>
          <a:p>
            <a:r>
              <a:rPr lang="en-US" dirty="0"/>
              <a:t>R3: Convey direction</a:t>
            </a:r>
          </a:p>
          <a:p>
            <a:endParaRPr lang="en-US" sz="1200" dirty="0"/>
          </a:p>
          <a:p>
            <a:r>
              <a:rPr lang="en-US" dirty="0"/>
              <a:t>R4 [optional]: Convey volume</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E32A5F76-8CA1-0643-8756-5CF7AFD826D8}"/>
              </a:ext>
            </a:extLst>
          </p:cNvPr>
          <p:cNvSpPr>
            <a:spLocks noGrp="1"/>
          </p:cNvSpPr>
          <p:nvPr>
            <p:ph type="sldNum" sz="quarter" idx="4"/>
          </p:nvPr>
        </p:nvSpPr>
        <p:spPr/>
        <p:txBody>
          <a:bodyPr/>
          <a:lstStyle/>
          <a:p>
            <a:fld id="{71A9F2F3-BA89-4AAA-A98E-105336200F76}" type="slidenum">
              <a:rPr lang="en-US" smtClean="0"/>
              <a:pPr/>
              <a:t>12</a:t>
            </a:fld>
            <a:endParaRPr lang="en-US" dirty="0"/>
          </a:p>
        </p:txBody>
      </p:sp>
      <p:grpSp>
        <p:nvGrpSpPr>
          <p:cNvPr id="10" name="Group 9">
            <a:extLst>
              <a:ext uri="{FF2B5EF4-FFF2-40B4-BE49-F238E27FC236}">
                <a16:creationId xmlns:a16="http://schemas.microsoft.com/office/drawing/2014/main" id="{FF5122B7-BD2A-944B-8D28-FDCC58D1273F}"/>
              </a:ext>
            </a:extLst>
          </p:cNvPr>
          <p:cNvGrpSpPr>
            <a:grpSpLocks noChangeAspect="1"/>
          </p:cNvGrpSpPr>
          <p:nvPr/>
        </p:nvGrpSpPr>
        <p:grpSpPr>
          <a:xfrm>
            <a:off x="5277939" y="2648530"/>
            <a:ext cx="3291840" cy="2243559"/>
            <a:chOff x="182337" y="2740478"/>
            <a:chExt cx="3777342" cy="2574455"/>
          </a:xfrm>
        </p:grpSpPr>
        <p:pic>
          <p:nvPicPr>
            <p:cNvPr id="11" name="Picture 10">
              <a:extLst>
                <a:ext uri="{FF2B5EF4-FFF2-40B4-BE49-F238E27FC236}">
                  <a16:creationId xmlns:a16="http://schemas.microsoft.com/office/drawing/2014/main" id="{8120DD70-D718-7248-8851-A5306C31B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458" y="2740478"/>
              <a:ext cx="3467100" cy="1943100"/>
            </a:xfrm>
            <a:prstGeom prst="rect">
              <a:avLst/>
            </a:prstGeom>
            <a:solidFill>
              <a:srgbClr val="FFFFFF">
                <a:shade val="85000"/>
              </a:srgbClr>
            </a:solidFill>
            <a:ln w="38100" cap="sq">
              <a:solidFill>
                <a:srgbClr val="EDEDED"/>
              </a:solidFill>
              <a:miter lim="800000"/>
            </a:ln>
            <a:effectLst>
              <a:outerShdw blurRad="55000" dist="18000" dir="5400000" algn="tl" rotWithShape="0">
                <a:srgbClr val="000000">
                  <a:alpha val="40000"/>
                </a:srgbClr>
              </a:outerShdw>
            </a:effectLst>
          </p:spPr>
        </p:pic>
        <p:sp>
          <p:nvSpPr>
            <p:cNvPr id="12" name="TextBox 11">
              <a:extLst>
                <a:ext uri="{FF2B5EF4-FFF2-40B4-BE49-F238E27FC236}">
                  <a16:creationId xmlns:a16="http://schemas.microsoft.com/office/drawing/2014/main" id="{D3DF5A68-5D1C-0F48-A97D-F592C8B023AA}"/>
                </a:ext>
              </a:extLst>
            </p:cNvPr>
            <p:cNvSpPr txBox="1"/>
            <p:nvPr/>
          </p:nvSpPr>
          <p:spPr>
            <a:xfrm>
              <a:off x="182337" y="4785178"/>
              <a:ext cx="3777342" cy="529755"/>
            </a:xfrm>
            <a:prstGeom prst="rect">
              <a:avLst/>
            </a:prstGeom>
            <a:noFill/>
          </p:spPr>
          <p:txBody>
            <a:bodyPr wrap="squar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(a)</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Arrow</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glyphs</a:t>
              </a:r>
              <a:endParaRPr lang="en-US" sz="2400" dirty="0">
                <a:solidFill>
                  <a:schemeClr val="bg1"/>
                </a:solidFill>
                <a:latin typeface="Arial" panose="020B0604020202020204" pitchFamily="34" charset="0"/>
                <a:cs typeface="Arial" panose="020B0604020202020204" pitchFamily="34" charset="0"/>
              </a:endParaRPr>
            </a:p>
          </p:txBody>
        </p:sp>
      </p:grpSp>
      <p:grpSp>
        <p:nvGrpSpPr>
          <p:cNvPr id="13" name="Group 12">
            <a:extLst>
              <a:ext uri="{FF2B5EF4-FFF2-40B4-BE49-F238E27FC236}">
                <a16:creationId xmlns:a16="http://schemas.microsoft.com/office/drawing/2014/main" id="{6DE2D531-F6E4-BA4C-940B-3FC3C4447943}"/>
              </a:ext>
            </a:extLst>
          </p:cNvPr>
          <p:cNvGrpSpPr>
            <a:grpSpLocks noChangeAspect="1"/>
          </p:cNvGrpSpPr>
          <p:nvPr/>
        </p:nvGrpSpPr>
        <p:grpSpPr>
          <a:xfrm>
            <a:off x="8393228" y="1079125"/>
            <a:ext cx="3717531" cy="2232492"/>
            <a:chOff x="4023419" y="2766551"/>
            <a:chExt cx="4265817" cy="2561754"/>
          </a:xfrm>
        </p:grpSpPr>
        <p:pic>
          <p:nvPicPr>
            <p:cNvPr id="14" name="Picture 13" descr="A picture containing drawing&#10;&#10;Description automatically generated">
              <a:extLst>
                <a:ext uri="{FF2B5EF4-FFF2-40B4-BE49-F238E27FC236}">
                  <a16:creationId xmlns:a16="http://schemas.microsoft.com/office/drawing/2014/main" id="{00EBA8F9-D093-9041-B387-770384172A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8800" y="2766551"/>
              <a:ext cx="3454400" cy="1930400"/>
            </a:xfrm>
            <a:prstGeom prst="rect">
              <a:avLst/>
            </a:prstGeom>
            <a:solidFill>
              <a:srgbClr val="FFFFFF">
                <a:shade val="85000"/>
              </a:srgbClr>
            </a:solidFill>
            <a:ln w="38100" cap="sq">
              <a:solidFill>
                <a:srgbClr val="EDEDED"/>
              </a:solidFill>
              <a:miter lim="800000"/>
            </a:ln>
            <a:effectLst>
              <a:outerShdw blurRad="55000" dist="18000" dir="5400000" algn="tl" rotWithShape="0">
                <a:srgbClr val="000000">
                  <a:alpha val="40000"/>
                </a:srgbClr>
              </a:outerShdw>
            </a:effectLst>
          </p:spPr>
        </p:pic>
        <p:sp>
          <p:nvSpPr>
            <p:cNvPr id="15" name="TextBox 14">
              <a:extLst>
                <a:ext uri="{FF2B5EF4-FFF2-40B4-BE49-F238E27FC236}">
                  <a16:creationId xmlns:a16="http://schemas.microsoft.com/office/drawing/2014/main" id="{08A71116-8242-3244-875E-565F839277C6}"/>
                </a:ext>
              </a:extLst>
            </p:cNvPr>
            <p:cNvSpPr txBox="1"/>
            <p:nvPr/>
          </p:nvSpPr>
          <p:spPr>
            <a:xfrm>
              <a:off x="4023419" y="4798551"/>
              <a:ext cx="4265817" cy="529754"/>
            </a:xfrm>
            <a:prstGeom prst="rect">
              <a:avLst/>
            </a:prstGeom>
            <a:noFill/>
          </p:spPr>
          <p:txBody>
            <a:bodyPr wrap="squar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(b)</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Transparency</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gradient</a:t>
              </a:r>
              <a:r>
                <a:rPr lang="zh-CN" altLang="en-US" sz="2400" dirty="0">
                  <a:solidFill>
                    <a:schemeClr val="bg1"/>
                  </a:solidFill>
                  <a:latin typeface="Arial" panose="020B0604020202020204" pitchFamily="34" charset="0"/>
                  <a:cs typeface="Arial" panose="020B0604020202020204" pitchFamily="34" charset="0"/>
                </a:rPr>
                <a:t> </a:t>
              </a:r>
              <a:endParaRPr lang="en-US" sz="2400" dirty="0">
                <a:solidFill>
                  <a:schemeClr val="bg1"/>
                </a:solidFill>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42E9E87D-733F-7F4A-8429-324DE2A6D188}"/>
              </a:ext>
            </a:extLst>
          </p:cNvPr>
          <p:cNvGrpSpPr>
            <a:grpSpLocks noChangeAspect="1"/>
          </p:cNvGrpSpPr>
          <p:nvPr/>
        </p:nvGrpSpPr>
        <p:grpSpPr>
          <a:xfrm>
            <a:off x="8547561" y="4080782"/>
            <a:ext cx="3291840" cy="2232880"/>
            <a:chOff x="8245021" y="2740478"/>
            <a:chExt cx="3777342" cy="2562199"/>
          </a:xfrm>
        </p:grpSpPr>
        <p:pic>
          <p:nvPicPr>
            <p:cNvPr id="17" name="Picture 16">
              <a:extLst>
                <a:ext uri="{FF2B5EF4-FFF2-40B4-BE49-F238E27FC236}">
                  <a16:creationId xmlns:a16="http://schemas.microsoft.com/office/drawing/2014/main" id="{C86B4913-6EB0-C047-8863-2FE385C575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8804" y="2740478"/>
              <a:ext cx="3467100" cy="1943100"/>
            </a:xfrm>
            <a:prstGeom prst="rect">
              <a:avLst/>
            </a:prstGeom>
            <a:solidFill>
              <a:srgbClr val="FFFFFF">
                <a:shade val="85000"/>
              </a:srgbClr>
            </a:solidFill>
            <a:ln w="38100" cap="sq">
              <a:solidFill>
                <a:srgbClr val="EDEDED"/>
              </a:solidFill>
              <a:miter lim="800000"/>
            </a:ln>
            <a:effectLst>
              <a:outerShdw blurRad="55000" dist="18000" dir="5400000" algn="tl" rotWithShape="0">
                <a:srgbClr val="000000">
                  <a:alpha val="40000"/>
                </a:srgbClr>
              </a:outerShdw>
            </a:effectLst>
          </p:spPr>
        </p:pic>
        <p:sp>
          <p:nvSpPr>
            <p:cNvPr id="18" name="TextBox 17">
              <a:extLst>
                <a:ext uri="{FF2B5EF4-FFF2-40B4-BE49-F238E27FC236}">
                  <a16:creationId xmlns:a16="http://schemas.microsoft.com/office/drawing/2014/main" id="{E13805DD-EFC3-BC4A-8D30-DDC18C1AC59C}"/>
                </a:ext>
              </a:extLst>
            </p:cNvPr>
            <p:cNvSpPr txBox="1"/>
            <p:nvPr/>
          </p:nvSpPr>
          <p:spPr>
            <a:xfrm>
              <a:off x="8245021" y="4772923"/>
              <a:ext cx="3777342" cy="529754"/>
            </a:xfrm>
            <a:prstGeom prst="rect">
              <a:avLst/>
            </a:prstGeom>
            <a:noFill/>
          </p:spPr>
          <p:txBody>
            <a:bodyPr wrap="squar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(c)</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Tapered</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line</a:t>
              </a:r>
              <a:r>
                <a:rPr lang="zh-CN" altLang="en-US" sz="2400" dirty="0">
                  <a:solidFill>
                    <a:schemeClr val="bg1"/>
                  </a:solidFill>
                  <a:latin typeface="Arial" panose="020B0604020202020204" pitchFamily="34" charset="0"/>
                  <a:cs typeface="Arial" panose="020B0604020202020204" pitchFamily="34" charset="0"/>
                </a:rPr>
                <a:t> </a:t>
              </a:r>
              <a:endParaRPr lang="en-US" sz="2400" dirty="0">
                <a:solidFill>
                  <a:schemeClr val="bg1"/>
                </a:solidFill>
                <a:latin typeface="Arial" panose="020B0604020202020204" pitchFamily="34" charset="0"/>
                <a:cs typeface="Arial" panose="020B0604020202020204" pitchFamily="34" charset="0"/>
              </a:endParaRPr>
            </a:p>
          </p:txBody>
        </p:sp>
      </p:grpSp>
      <p:sp>
        <p:nvSpPr>
          <p:cNvPr id="19" name="Rectangle 18">
            <a:extLst>
              <a:ext uri="{FF2B5EF4-FFF2-40B4-BE49-F238E27FC236}">
                <a16:creationId xmlns:a16="http://schemas.microsoft.com/office/drawing/2014/main" id="{52C6B26C-E506-E84F-85B9-A5C2CBD5C185}"/>
              </a:ext>
            </a:extLst>
          </p:cNvPr>
          <p:cNvSpPr/>
          <p:nvPr/>
        </p:nvSpPr>
        <p:spPr>
          <a:xfrm>
            <a:off x="838200" y="3840655"/>
            <a:ext cx="3886200" cy="6352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EAA300-A1CD-9841-93DD-AE6104B8165D}"/>
              </a:ext>
            </a:extLst>
          </p:cNvPr>
          <p:cNvSpPr/>
          <p:nvPr/>
        </p:nvSpPr>
        <p:spPr>
          <a:xfrm>
            <a:off x="6017343" y="436840"/>
            <a:ext cx="6174658" cy="523220"/>
          </a:xfrm>
          <a:prstGeom prst="rect">
            <a:avLst/>
          </a:prstGeom>
        </p:spPr>
        <p:txBody>
          <a:bodyPr wrap="square">
            <a:spAutoFit/>
          </a:bodyPr>
          <a:lstStyle/>
          <a:p>
            <a:r>
              <a:rPr lang="en-US" sz="2800" dirty="0">
                <a:solidFill>
                  <a:schemeClr val="bg1"/>
                </a:solidFill>
                <a:latin typeface="Arial" panose="020B0604020202020204" pitchFamily="34" charset="0"/>
                <a:cs typeface="Arial" panose="020B0604020202020204" pitchFamily="34" charset="0"/>
              </a:rPr>
              <a:t>Three design</a:t>
            </a:r>
            <a:r>
              <a:rPr lang="en-US" altLang="zh-CN" sz="2800" dirty="0">
                <a:solidFill>
                  <a:schemeClr val="bg1"/>
                </a:solidFill>
                <a:latin typeface="Arial" panose="020B0604020202020204" pitchFamily="34" charset="0"/>
                <a:cs typeface="Arial" panose="020B0604020202020204" pitchFamily="34" charset="0"/>
              </a:rPr>
              <a:t>s</a:t>
            </a:r>
            <a:r>
              <a:rPr lang="en-US" sz="2800" dirty="0">
                <a:solidFill>
                  <a:schemeClr val="bg1"/>
                </a:solidFill>
                <a:latin typeface="Arial" panose="020B0604020202020204" pitchFamily="34" charset="0"/>
                <a:cs typeface="Arial" panose="020B0604020202020204" pitchFamily="34" charset="0"/>
              </a:rPr>
              <a:t> to convey directionality</a:t>
            </a:r>
          </a:p>
        </p:txBody>
      </p:sp>
    </p:spTree>
    <p:extLst>
      <p:ext uri="{BB962C8B-B14F-4D97-AF65-F5344CB8AC3E}">
        <p14:creationId xmlns:p14="http://schemas.microsoft.com/office/powerpoint/2010/main" val="76261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2CDC-2DCD-AA49-BB48-AD989AE4E34E}"/>
              </a:ext>
            </a:extLst>
          </p:cNvPr>
          <p:cNvSpPr>
            <a:spLocks noGrp="1"/>
          </p:cNvSpPr>
          <p:nvPr>
            <p:ph type="title"/>
          </p:nvPr>
        </p:nvSpPr>
        <p:spPr/>
        <p:txBody>
          <a:bodyPr anchor="b"/>
          <a:lstStyle/>
          <a:p>
            <a:r>
              <a:rPr lang="en-US" dirty="0"/>
              <a:t>RP Design</a:t>
            </a:r>
            <a:r>
              <a:rPr lang="zh-CN" altLang="en-US" dirty="0"/>
              <a:t> </a:t>
            </a:r>
            <a:r>
              <a:rPr lang="en-US" altLang="zh-CN" dirty="0"/>
              <a:t>Requirements</a:t>
            </a:r>
            <a:endParaRPr lang="en-US" dirty="0"/>
          </a:p>
        </p:txBody>
      </p:sp>
      <p:sp>
        <p:nvSpPr>
          <p:cNvPr id="5" name="Content Placeholder 4">
            <a:extLst>
              <a:ext uri="{FF2B5EF4-FFF2-40B4-BE49-F238E27FC236}">
                <a16:creationId xmlns:a16="http://schemas.microsoft.com/office/drawing/2014/main" id="{74342E76-5A16-8E44-8DC1-3718B0759007}"/>
              </a:ext>
            </a:extLst>
          </p:cNvPr>
          <p:cNvSpPr>
            <a:spLocks noGrp="1"/>
          </p:cNvSpPr>
          <p:nvPr>
            <p:ph idx="1"/>
          </p:nvPr>
        </p:nvSpPr>
        <p:spPr/>
        <p:txBody>
          <a:bodyPr/>
          <a:lstStyle/>
          <a:p>
            <a:endParaRPr lang="en-US" dirty="0"/>
          </a:p>
          <a:p>
            <a:r>
              <a:rPr lang="en-US" dirty="0"/>
              <a:t>R1: Preserve route edges</a:t>
            </a:r>
          </a:p>
          <a:p>
            <a:endParaRPr lang="en-US" sz="1200" dirty="0"/>
          </a:p>
          <a:p>
            <a:r>
              <a:rPr lang="en-US" dirty="0"/>
              <a:t>R2: Preserve route legs</a:t>
            </a:r>
          </a:p>
          <a:p>
            <a:endParaRPr lang="en-US" sz="1200" dirty="0"/>
          </a:p>
          <a:p>
            <a:r>
              <a:rPr lang="en-US" dirty="0"/>
              <a:t>R3: Convey direction</a:t>
            </a:r>
          </a:p>
          <a:p>
            <a:endParaRPr lang="en-US" sz="1200" dirty="0"/>
          </a:p>
          <a:p>
            <a:r>
              <a:rPr lang="en-US" dirty="0"/>
              <a:t>R4 [optional]: Convey volume</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E32A5F76-8CA1-0643-8756-5CF7AFD826D8}"/>
              </a:ext>
            </a:extLst>
          </p:cNvPr>
          <p:cNvSpPr>
            <a:spLocks noGrp="1"/>
          </p:cNvSpPr>
          <p:nvPr>
            <p:ph type="sldNum" sz="quarter" idx="4"/>
          </p:nvPr>
        </p:nvSpPr>
        <p:spPr/>
        <p:txBody>
          <a:bodyPr/>
          <a:lstStyle/>
          <a:p>
            <a:fld id="{71A9F2F3-BA89-4AAA-A98E-105336200F76}" type="slidenum">
              <a:rPr lang="en-US" smtClean="0"/>
              <a:pPr/>
              <a:t>13</a:t>
            </a:fld>
            <a:endParaRPr lang="en-US" dirty="0"/>
          </a:p>
        </p:txBody>
      </p:sp>
      <p:grpSp>
        <p:nvGrpSpPr>
          <p:cNvPr id="23" name="Group 22">
            <a:extLst>
              <a:ext uri="{FF2B5EF4-FFF2-40B4-BE49-F238E27FC236}">
                <a16:creationId xmlns:a16="http://schemas.microsoft.com/office/drawing/2014/main" id="{283B1041-964C-D045-B183-DD0A426C7678}"/>
              </a:ext>
            </a:extLst>
          </p:cNvPr>
          <p:cNvGrpSpPr/>
          <p:nvPr/>
        </p:nvGrpSpPr>
        <p:grpSpPr>
          <a:xfrm>
            <a:off x="5591176" y="2309662"/>
            <a:ext cx="4228233" cy="523220"/>
            <a:chOff x="5438776" y="2271562"/>
            <a:chExt cx="4228233" cy="523220"/>
          </a:xfrm>
        </p:grpSpPr>
        <p:sp>
          <p:nvSpPr>
            <p:cNvPr id="24" name="TextBox 23">
              <a:extLst>
                <a:ext uri="{FF2B5EF4-FFF2-40B4-BE49-F238E27FC236}">
                  <a16:creationId xmlns:a16="http://schemas.microsoft.com/office/drawing/2014/main" id="{25132E78-ED0B-4F40-9CE3-FB98E3F0BB4B}"/>
                </a:ext>
              </a:extLst>
            </p:cNvPr>
            <p:cNvSpPr txBox="1"/>
            <p:nvPr/>
          </p:nvSpPr>
          <p:spPr>
            <a:xfrm>
              <a:off x="6651056" y="2271562"/>
              <a:ext cx="3015953" cy="523220"/>
            </a:xfrm>
            <a:prstGeom prst="rect">
              <a:avLst/>
            </a:prstGeom>
            <a:noFill/>
            <a:ln w="57150">
              <a:solidFill>
                <a:srgbClr val="FFFF00"/>
              </a:solidFill>
            </a:ln>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L</a:t>
              </a:r>
              <a:r>
                <a:rPr lang="en-US" sz="2800" dirty="0">
                  <a:solidFill>
                    <a:schemeClr val="bg1"/>
                  </a:solidFill>
                  <a:latin typeface="Arial" panose="020B0604020202020204" pitchFamily="34" charset="0"/>
                  <a:cs typeface="Arial" panose="020B0604020202020204" pitchFamily="34" charset="0"/>
                </a:rPr>
                <a:t>ayout algorithm</a:t>
              </a:r>
              <a:r>
                <a:rPr lang="en-US" altLang="zh-CN" sz="2800" dirty="0">
                  <a:solidFill>
                    <a:schemeClr val="bg1"/>
                  </a:solidFill>
                  <a:latin typeface="Arial" panose="020B0604020202020204" pitchFamily="34" charset="0"/>
                  <a:cs typeface="Arial" panose="020B0604020202020204" pitchFamily="34" charset="0"/>
                </a:rPr>
                <a:t>s</a:t>
              </a:r>
              <a:endParaRPr lang="en-US" sz="2800" dirty="0">
                <a:solidFill>
                  <a:schemeClr val="bg1"/>
                </a:solidFill>
                <a:latin typeface="Arial" panose="020B0604020202020204" pitchFamily="34" charset="0"/>
                <a:cs typeface="Arial" panose="020B0604020202020204" pitchFamily="34" charset="0"/>
              </a:endParaRPr>
            </a:p>
          </p:txBody>
        </p:sp>
        <p:cxnSp>
          <p:nvCxnSpPr>
            <p:cNvPr id="25" name="Straight Arrow Connector 24">
              <a:extLst>
                <a:ext uri="{FF2B5EF4-FFF2-40B4-BE49-F238E27FC236}">
                  <a16:creationId xmlns:a16="http://schemas.microsoft.com/office/drawing/2014/main" id="{35A3E1D4-2779-E447-AF52-6B1BD0671F56}"/>
                </a:ext>
              </a:extLst>
            </p:cNvPr>
            <p:cNvCxnSpPr>
              <a:cxnSpLocks/>
              <a:stCxn id="24" idx="1"/>
            </p:cNvCxnSpPr>
            <p:nvPr/>
          </p:nvCxnSpPr>
          <p:spPr>
            <a:xfrm flipH="1">
              <a:off x="5438776" y="2533172"/>
              <a:ext cx="1212280"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5CC5708-A469-1B45-8156-3818DDAA48D7}"/>
              </a:ext>
            </a:extLst>
          </p:cNvPr>
          <p:cNvGrpSpPr/>
          <p:nvPr/>
        </p:nvGrpSpPr>
        <p:grpSpPr>
          <a:xfrm>
            <a:off x="6095204" y="3334238"/>
            <a:ext cx="3210723" cy="1676383"/>
            <a:chOff x="6095202" y="3334236"/>
            <a:chExt cx="3210723" cy="1676383"/>
          </a:xfrm>
        </p:grpSpPr>
        <p:sp>
          <p:nvSpPr>
            <p:cNvPr id="6" name="TextBox 5">
              <a:extLst>
                <a:ext uri="{FF2B5EF4-FFF2-40B4-BE49-F238E27FC236}">
                  <a16:creationId xmlns:a16="http://schemas.microsoft.com/office/drawing/2014/main" id="{C931602A-BB5F-9A4B-8345-AAF2179C263B}"/>
                </a:ext>
              </a:extLst>
            </p:cNvPr>
            <p:cNvSpPr txBox="1"/>
            <p:nvPr/>
          </p:nvSpPr>
          <p:spPr>
            <a:xfrm>
              <a:off x="6803456" y="3908047"/>
              <a:ext cx="2502469" cy="523220"/>
            </a:xfrm>
            <a:prstGeom prst="rect">
              <a:avLst/>
            </a:prstGeom>
            <a:noFill/>
            <a:ln w="57150">
              <a:solidFill>
                <a:srgbClr val="FFFF00"/>
              </a:solidFill>
            </a:ln>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Visual</a:t>
              </a:r>
              <a:r>
                <a:rPr lang="zh-CN" altLang="en-US" sz="2800" dirty="0">
                  <a:solidFill>
                    <a:schemeClr val="bg1"/>
                  </a:solidFill>
                  <a:latin typeface="Arial" panose="020B0604020202020204" pitchFamily="34" charset="0"/>
                  <a:cs typeface="Arial" panose="020B0604020202020204" pitchFamily="34" charset="0"/>
                </a:rPr>
                <a:t> </a:t>
              </a:r>
              <a:r>
                <a:rPr lang="en-US" altLang="zh-CN" sz="2800" dirty="0">
                  <a:solidFill>
                    <a:schemeClr val="bg1"/>
                  </a:solidFill>
                  <a:latin typeface="Arial" panose="020B0604020202020204" pitchFamily="34" charset="0"/>
                  <a:cs typeface="Arial" panose="020B0604020202020204" pitchFamily="34" charset="0"/>
                </a:rPr>
                <a:t>designs</a:t>
              </a:r>
              <a:endParaRPr lang="en-US" sz="2800" dirty="0">
                <a:solidFill>
                  <a:schemeClr val="bg1"/>
                </a:solidFill>
                <a:latin typeface="Arial" panose="020B0604020202020204" pitchFamily="34" charset="0"/>
                <a:cs typeface="Arial" panose="020B0604020202020204" pitchFamily="34" charset="0"/>
              </a:endParaRPr>
            </a:p>
          </p:txBody>
        </p:sp>
        <p:sp>
          <p:nvSpPr>
            <p:cNvPr id="27" name="Right Brace 26">
              <a:extLst>
                <a:ext uri="{FF2B5EF4-FFF2-40B4-BE49-F238E27FC236}">
                  <a16:creationId xmlns:a16="http://schemas.microsoft.com/office/drawing/2014/main" id="{6C159361-DBF1-E147-839D-529BC9B3C5F0}"/>
                </a:ext>
              </a:extLst>
            </p:cNvPr>
            <p:cNvSpPr/>
            <p:nvPr/>
          </p:nvSpPr>
          <p:spPr>
            <a:xfrm>
              <a:off x="6095202" y="3334236"/>
              <a:ext cx="476250" cy="1676383"/>
            </a:xfrm>
            <a:prstGeom prst="rightBrace">
              <a:avLst>
                <a:gd name="adj1" fmla="val 8333"/>
                <a:gd name="adj2" fmla="val 49432"/>
              </a:avLst>
            </a:prstGeom>
            <a:ln w="57150">
              <a:solidFill>
                <a:srgbClr val="FFFF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04398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ircle(in)">
                                      <p:cBhvr>
                                        <p:cTn id="7" dur="2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circle(in)">
                                      <p:cBhvr>
                                        <p:cTn id="12"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76D29-DD11-A341-B888-16574525519F}"/>
              </a:ext>
            </a:extLst>
          </p:cNvPr>
          <p:cNvSpPr>
            <a:spLocks noGrp="1"/>
          </p:cNvSpPr>
          <p:nvPr>
            <p:ph type="title"/>
          </p:nvPr>
        </p:nvSpPr>
        <p:spPr/>
        <p:txBody>
          <a:bodyPr/>
          <a:lstStyle/>
          <a:p>
            <a:r>
              <a:rPr lang="en-US" dirty="0"/>
              <a:t>Layout algorithms:</a:t>
            </a:r>
            <a:br>
              <a:rPr lang="en-US" dirty="0"/>
            </a:br>
            <a:r>
              <a:rPr lang="en-US" dirty="0"/>
              <a:t>Overview</a:t>
            </a:r>
          </a:p>
        </p:txBody>
      </p:sp>
      <p:sp>
        <p:nvSpPr>
          <p:cNvPr id="3" name="Content Placeholder 2">
            <a:extLst>
              <a:ext uri="{FF2B5EF4-FFF2-40B4-BE49-F238E27FC236}">
                <a16:creationId xmlns:a16="http://schemas.microsoft.com/office/drawing/2014/main" id="{C224B429-1CE5-8741-A579-7F7E9AFF771E}"/>
              </a:ext>
            </a:extLst>
          </p:cNvPr>
          <p:cNvSpPr>
            <a:spLocks noGrp="1"/>
          </p:cNvSpPr>
          <p:nvPr>
            <p:ph idx="1"/>
          </p:nvPr>
        </p:nvSpPr>
        <p:spPr>
          <a:xfrm>
            <a:off x="838200" y="1825625"/>
            <a:ext cx="5812857" cy="4351338"/>
          </a:xfrm>
        </p:spPr>
        <p:txBody>
          <a:bodyPr/>
          <a:lstStyle/>
          <a:p>
            <a:r>
              <a:rPr lang="en-US" dirty="0"/>
              <a:t>Route packing shifts and packs route edges to minimize visual overlap</a:t>
            </a:r>
          </a:p>
          <a:p>
            <a:r>
              <a:rPr lang="en-US" dirty="0"/>
              <a:t>Steps of layout algorithms</a:t>
            </a:r>
          </a:p>
          <a:p>
            <a:endParaRPr lang="en-US" dirty="0"/>
          </a:p>
        </p:txBody>
      </p:sp>
      <p:sp>
        <p:nvSpPr>
          <p:cNvPr id="4" name="Slide Number Placeholder 3">
            <a:extLst>
              <a:ext uri="{FF2B5EF4-FFF2-40B4-BE49-F238E27FC236}">
                <a16:creationId xmlns:a16="http://schemas.microsoft.com/office/drawing/2014/main" id="{FA8D2167-1279-5C40-9890-EEC49481A90F}"/>
              </a:ext>
            </a:extLst>
          </p:cNvPr>
          <p:cNvSpPr>
            <a:spLocks noGrp="1"/>
          </p:cNvSpPr>
          <p:nvPr>
            <p:ph type="sldNum" sz="quarter" idx="4"/>
          </p:nvPr>
        </p:nvSpPr>
        <p:spPr/>
        <p:txBody>
          <a:bodyPr/>
          <a:lstStyle/>
          <a:p>
            <a:fld id="{71A9F2F3-BA89-4AAA-A98E-105336200F76}" type="slidenum">
              <a:rPr lang="en-US" smtClean="0"/>
              <a:pPr/>
              <a:t>14</a:t>
            </a:fld>
            <a:endParaRPr lang="en-US" dirty="0"/>
          </a:p>
        </p:txBody>
      </p:sp>
      <p:graphicFrame>
        <p:nvGraphicFramePr>
          <p:cNvPr id="5" name="Diagram 4">
            <a:extLst>
              <a:ext uri="{FF2B5EF4-FFF2-40B4-BE49-F238E27FC236}">
                <a16:creationId xmlns:a16="http://schemas.microsoft.com/office/drawing/2014/main" id="{6934FBDD-8669-F74A-A3BD-C3B0A0D5DA9C}"/>
              </a:ext>
            </a:extLst>
          </p:cNvPr>
          <p:cNvGraphicFramePr/>
          <p:nvPr>
            <p:extLst>
              <p:ext uri="{D42A27DB-BD31-4B8C-83A1-F6EECF244321}">
                <p14:modId xmlns:p14="http://schemas.microsoft.com/office/powerpoint/2010/main" val="1036924757"/>
              </p:ext>
            </p:extLst>
          </p:nvPr>
        </p:nvGraphicFramePr>
        <p:xfrm>
          <a:off x="576738" y="3666526"/>
          <a:ext cx="5751126" cy="1395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ontent Placeholder 2">
            <a:extLst>
              <a:ext uri="{FF2B5EF4-FFF2-40B4-BE49-F238E27FC236}">
                <a16:creationId xmlns:a16="http://schemas.microsoft.com/office/drawing/2014/main" id="{9728316A-0D25-B749-808E-2206265CCDD2}"/>
              </a:ext>
            </a:extLst>
          </p:cNvPr>
          <p:cNvSpPr txBox="1">
            <a:spLocks/>
          </p:cNvSpPr>
          <p:nvPr/>
        </p:nvSpPr>
        <p:spPr>
          <a:xfrm>
            <a:off x="6700788" y="1913564"/>
            <a:ext cx="5257800" cy="2087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i="1"/>
          </a:p>
          <a:p>
            <a:endParaRPr lang="en-US" i="1"/>
          </a:p>
          <a:p>
            <a:endParaRPr lang="en-US" i="1"/>
          </a:p>
          <a:p>
            <a:endParaRPr lang="en-US" i="1"/>
          </a:p>
          <a:p>
            <a:endParaRPr lang="en-US" i="1" dirty="0"/>
          </a:p>
        </p:txBody>
      </p:sp>
      <p:grpSp>
        <p:nvGrpSpPr>
          <p:cNvPr id="43" name="Group 42">
            <a:extLst>
              <a:ext uri="{FF2B5EF4-FFF2-40B4-BE49-F238E27FC236}">
                <a16:creationId xmlns:a16="http://schemas.microsoft.com/office/drawing/2014/main" id="{A87634E3-C2EC-6C41-814D-F3399FF5C34A}"/>
              </a:ext>
            </a:extLst>
          </p:cNvPr>
          <p:cNvGrpSpPr/>
          <p:nvPr/>
        </p:nvGrpSpPr>
        <p:grpSpPr>
          <a:xfrm>
            <a:off x="7144383" y="4648514"/>
            <a:ext cx="4589996" cy="1309141"/>
            <a:chOff x="4609087" y="4388547"/>
            <a:chExt cx="7152373" cy="1958054"/>
          </a:xfrm>
        </p:grpSpPr>
        <p:pic>
          <p:nvPicPr>
            <p:cNvPr id="39" name="Content Placeholder 5">
              <a:extLst>
                <a:ext uri="{FF2B5EF4-FFF2-40B4-BE49-F238E27FC236}">
                  <a16:creationId xmlns:a16="http://schemas.microsoft.com/office/drawing/2014/main" id="{47B74DC5-6CD3-B842-A9B4-BC3297EBC1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9087" y="4388547"/>
              <a:ext cx="3474720" cy="1939949"/>
            </a:xfrm>
            <a:prstGeom prst="rect">
              <a:avLst/>
            </a:prstGeom>
            <a:solidFill>
              <a:srgbClr val="FFFFFF">
                <a:shade val="85000"/>
              </a:srgbClr>
            </a:solidFill>
            <a:ln w="28575" cap="sq">
              <a:solidFill>
                <a:srgbClr val="EDEDED"/>
              </a:solidFill>
              <a:miter lim="800000"/>
            </a:ln>
            <a:effectLst>
              <a:outerShdw blurRad="55000" dist="18000" dir="5400000" algn="tl" rotWithShape="0">
                <a:srgbClr val="000000">
                  <a:alpha val="40000"/>
                </a:srgbClr>
              </a:outerShdw>
            </a:effectLst>
          </p:spPr>
        </p:pic>
        <p:pic>
          <p:nvPicPr>
            <p:cNvPr id="40" name="Picture 39">
              <a:extLst>
                <a:ext uri="{FF2B5EF4-FFF2-40B4-BE49-F238E27FC236}">
                  <a16:creationId xmlns:a16="http://schemas.microsoft.com/office/drawing/2014/main" id="{4330DEDD-8FA0-1446-B13B-6CF31021F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6740" y="4406652"/>
              <a:ext cx="3474720" cy="1939949"/>
            </a:xfrm>
            <a:prstGeom prst="rect">
              <a:avLst/>
            </a:prstGeom>
            <a:solidFill>
              <a:srgbClr val="FFFFFF">
                <a:shade val="85000"/>
              </a:srgbClr>
            </a:solidFill>
            <a:ln w="28575" cap="sq">
              <a:solidFill>
                <a:srgbClr val="EDEDED"/>
              </a:solidFill>
              <a:miter lim="800000"/>
            </a:ln>
            <a:effectLst>
              <a:outerShdw blurRad="55000" dist="18000" dir="5400000" algn="tl" rotWithShape="0">
                <a:srgbClr val="000000">
                  <a:alpha val="40000"/>
                </a:srgbClr>
              </a:outerShdw>
            </a:effectLst>
          </p:spPr>
        </p:pic>
      </p:grpSp>
      <p:pic>
        <p:nvPicPr>
          <p:cNvPr id="42" name="Picture 41" descr="A close up of a necklace&#10;&#10;Description automatically generated">
            <a:extLst>
              <a:ext uri="{FF2B5EF4-FFF2-40B4-BE49-F238E27FC236}">
                <a16:creationId xmlns:a16="http://schemas.microsoft.com/office/drawing/2014/main" id="{85093F6C-1E15-4C47-97F9-9EF054813E74}"/>
              </a:ext>
            </a:extLst>
          </p:cNvPr>
          <p:cNvPicPr>
            <a:picLocks noChangeAspect="1"/>
          </p:cNvPicPr>
          <p:nvPr/>
        </p:nvPicPr>
        <p:blipFill rotWithShape="1">
          <a:blip r:embed="rId10">
            <a:extLst>
              <a:ext uri="{28A0092B-C50C-407E-A947-70E740481C1C}">
                <a14:useLocalDpi xmlns:a14="http://schemas.microsoft.com/office/drawing/2010/main" val="0"/>
              </a:ext>
            </a:extLst>
          </a:blip>
          <a:srcRect l="8387" t="19827" r="16210" b="27639"/>
          <a:stretch/>
        </p:blipFill>
        <p:spPr>
          <a:xfrm>
            <a:off x="6399675" y="1478632"/>
            <a:ext cx="5630380" cy="2206535"/>
          </a:xfrm>
          <a:prstGeom prst="rect">
            <a:avLst/>
          </a:prstGeom>
        </p:spPr>
      </p:pic>
      <p:sp>
        <p:nvSpPr>
          <p:cNvPr id="44" name="Rectangle 43">
            <a:extLst>
              <a:ext uri="{FF2B5EF4-FFF2-40B4-BE49-F238E27FC236}">
                <a16:creationId xmlns:a16="http://schemas.microsoft.com/office/drawing/2014/main" id="{69E710F2-ABB0-FC4F-A36C-1085C98DEF97}"/>
              </a:ext>
            </a:extLst>
          </p:cNvPr>
          <p:cNvSpPr/>
          <p:nvPr/>
        </p:nvSpPr>
        <p:spPr>
          <a:xfrm>
            <a:off x="9504497" y="2190945"/>
            <a:ext cx="1193000" cy="776749"/>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474B8290-D689-1C4C-9E74-94DCB2A56454}"/>
              </a:ext>
            </a:extLst>
          </p:cNvPr>
          <p:cNvCxnSpPr>
            <a:cxnSpLocks/>
          </p:cNvCxnSpPr>
          <p:nvPr/>
        </p:nvCxnSpPr>
        <p:spPr>
          <a:xfrm flipH="1">
            <a:off x="7128109" y="2957180"/>
            <a:ext cx="2376388" cy="1691332"/>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E10848B-6A02-6040-95F0-DFAC6093C0AE}"/>
              </a:ext>
            </a:extLst>
          </p:cNvPr>
          <p:cNvCxnSpPr>
            <a:cxnSpLocks/>
          </p:cNvCxnSpPr>
          <p:nvPr/>
        </p:nvCxnSpPr>
        <p:spPr>
          <a:xfrm>
            <a:off x="10697497" y="2979801"/>
            <a:ext cx="1036882" cy="1680816"/>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8765CD5-2189-0341-9BEE-80C6CA161189}"/>
              </a:ext>
            </a:extLst>
          </p:cNvPr>
          <p:cNvSpPr/>
          <p:nvPr/>
        </p:nvSpPr>
        <p:spPr>
          <a:xfrm>
            <a:off x="465275" y="3798698"/>
            <a:ext cx="3875399" cy="11638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C07387A-5B0A-D84E-8BEA-BC41B3CD62AF}"/>
              </a:ext>
            </a:extLst>
          </p:cNvPr>
          <p:cNvSpPr txBox="1"/>
          <p:nvPr/>
        </p:nvSpPr>
        <p:spPr>
          <a:xfrm>
            <a:off x="2113471" y="5094698"/>
            <a:ext cx="579005"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cs typeface="Arial" panose="020B0604020202020204" pitchFamily="34" charset="0"/>
              </a:rPr>
              <a:t>R1</a:t>
            </a:r>
            <a:endParaRPr lang="en-US" sz="2400" dirty="0">
              <a:solidFill>
                <a:schemeClr val="bg1"/>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C3F3CC88-BBA0-6148-BD21-99D37A7A0552}"/>
              </a:ext>
            </a:extLst>
          </p:cNvPr>
          <p:cNvSpPr txBox="1"/>
          <p:nvPr/>
        </p:nvSpPr>
        <p:spPr>
          <a:xfrm>
            <a:off x="4692156" y="5036590"/>
            <a:ext cx="1707519"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cs typeface="Arial" panose="020B0604020202020204" pitchFamily="34" charset="0"/>
              </a:rPr>
              <a:t>R2,</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R3,</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R4</a:t>
            </a:r>
            <a:endParaRPr 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745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44" grpId="0" animBg="1"/>
      <p:bldP spid="6" grpId="0" animBg="1"/>
      <p:bldP spid="7" grpId="0"/>
      <p:bldP spid="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4CE6D-B4EC-C647-822D-8F764A15C5DD}"/>
              </a:ext>
            </a:extLst>
          </p:cNvPr>
          <p:cNvSpPr>
            <a:spLocks noGrp="1"/>
          </p:cNvSpPr>
          <p:nvPr>
            <p:ph type="title"/>
          </p:nvPr>
        </p:nvSpPr>
        <p:spPr/>
        <p:txBody>
          <a:bodyPr/>
          <a:lstStyle/>
          <a:p>
            <a:r>
              <a:rPr lang="en-US" altLang="zh-CN" dirty="0"/>
              <a:t>Layout</a:t>
            </a:r>
            <a:r>
              <a:rPr lang="zh-CN" altLang="en-US" dirty="0"/>
              <a:t> </a:t>
            </a:r>
            <a:r>
              <a:rPr lang="en-US" altLang="zh-CN" dirty="0"/>
              <a:t>algorithms:</a:t>
            </a:r>
            <a:br>
              <a:rPr lang="en-US" altLang="zh-CN" dirty="0"/>
            </a:br>
            <a:r>
              <a:rPr lang="en-US" altLang="zh-CN" dirty="0"/>
              <a:t>Detecting Shared Edges</a:t>
            </a:r>
            <a:endParaRPr lang="en-US" dirty="0"/>
          </a:p>
        </p:txBody>
      </p:sp>
      <p:sp>
        <p:nvSpPr>
          <p:cNvPr id="3" name="Content Placeholder 2">
            <a:extLst>
              <a:ext uri="{FF2B5EF4-FFF2-40B4-BE49-F238E27FC236}">
                <a16:creationId xmlns:a16="http://schemas.microsoft.com/office/drawing/2014/main" id="{C59DF303-3F35-C54D-92CA-4F15F99F6B70}"/>
              </a:ext>
            </a:extLst>
          </p:cNvPr>
          <p:cNvSpPr>
            <a:spLocks noGrp="1"/>
          </p:cNvSpPr>
          <p:nvPr>
            <p:ph idx="1"/>
          </p:nvPr>
        </p:nvSpPr>
        <p:spPr/>
        <p:txBody>
          <a:bodyPr/>
          <a:lstStyle/>
          <a:p>
            <a:r>
              <a:rPr lang="en-US" altLang="zh-CN" dirty="0"/>
              <a:t>Apply</a:t>
            </a:r>
            <a:r>
              <a:rPr lang="zh-CN" altLang="en-US" dirty="0"/>
              <a:t> </a:t>
            </a:r>
            <a:r>
              <a:rPr lang="en-US" altLang="zh-CN" dirty="0"/>
              <a:t>a</a:t>
            </a:r>
            <a:r>
              <a:rPr lang="zh-CN" altLang="en-US" dirty="0"/>
              <a:t> </a:t>
            </a:r>
            <a:r>
              <a:rPr lang="en-US" altLang="zh-CN" dirty="0"/>
              <a:t>series</a:t>
            </a:r>
            <a:r>
              <a:rPr lang="zh-CN" altLang="en-US" dirty="0"/>
              <a:t> </a:t>
            </a:r>
            <a:r>
              <a:rPr lang="en-US" altLang="zh-CN" dirty="0"/>
              <a:t>of</a:t>
            </a:r>
            <a:r>
              <a:rPr lang="zh-CN" altLang="en-US" dirty="0"/>
              <a:t> </a:t>
            </a:r>
            <a:r>
              <a:rPr lang="en-US" altLang="zh-CN" dirty="0"/>
              <a:t>image</a:t>
            </a:r>
            <a:r>
              <a:rPr lang="zh-CN" altLang="en-US" dirty="0"/>
              <a:t> </a:t>
            </a:r>
            <a:r>
              <a:rPr lang="en-US" altLang="zh-CN" dirty="0"/>
              <a:t>processing</a:t>
            </a:r>
            <a:r>
              <a:rPr lang="zh-CN" altLang="en-US" dirty="0"/>
              <a:t> </a:t>
            </a:r>
            <a:r>
              <a:rPr lang="en-US" altLang="zh-CN" dirty="0"/>
              <a:t>methods</a:t>
            </a:r>
            <a:r>
              <a:rPr lang="zh-CN" altLang="en-US" dirty="0"/>
              <a:t> </a:t>
            </a:r>
            <a:r>
              <a:rPr lang="en-US" altLang="zh-CN" dirty="0"/>
              <a:t>to</a:t>
            </a:r>
            <a:r>
              <a:rPr lang="zh-CN" altLang="en-US" dirty="0"/>
              <a:t> </a:t>
            </a:r>
            <a:r>
              <a:rPr lang="en-US" altLang="zh-CN" dirty="0"/>
              <a:t>extract</a:t>
            </a:r>
            <a:r>
              <a:rPr lang="zh-CN" altLang="en-US" dirty="0"/>
              <a:t> </a:t>
            </a:r>
            <a:r>
              <a:rPr lang="en-US" altLang="zh-CN" dirty="0"/>
              <a:t>the</a:t>
            </a:r>
            <a:r>
              <a:rPr lang="zh-CN" altLang="en-US" dirty="0"/>
              <a:t> </a:t>
            </a:r>
            <a:r>
              <a:rPr lang="en-US" altLang="zh-CN" dirty="0"/>
              <a:t>skeleton</a:t>
            </a:r>
            <a:r>
              <a:rPr lang="zh-CN" altLang="en-US" dirty="0"/>
              <a:t> </a:t>
            </a:r>
            <a:r>
              <a:rPr lang="en-US" altLang="zh-CN" dirty="0"/>
              <a:t>of</a:t>
            </a:r>
            <a:r>
              <a:rPr lang="zh-CN" altLang="en-US" dirty="0"/>
              <a:t> </a:t>
            </a:r>
            <a:r>
              <a:rPr lang="en-US" altLang="zh-CN" dirty="0"/>
              <a:t>route</a:t>
            </a:r>
            <a:r>
              <a:rPr lang="zh-CN" altLang="en-US" dirty="0"/>
              <a:t> </a:t>
            </a:r>
            <a:r>
              <a:rPr lang="en-US" altLang="zh-CN" dirty="0"/>
              <a:t>network</a:t>
            </a:r>
          </a:p>
          <a:p>
            <a:endParaRPr lang="en-US" dirty="0"/>
          </a:p>
        </p:txBody>
      </p:sp>
      <p:sp>
        <p:nvSpPr>
          <p:cNvPr id="4" name="Slide Number Placeholder 3">
            <a:extLst>
              <a:ext uri="{FF2B5EF4-FFF2-40B4-BE49-F238E27FC236}">
                <a16:creationId xmlns:a16="http://schemas.microsoft.com/office/drawing/2014/main" id="{836A9743-AE06-0145-83AA-71CC647B1449}"/>
              </a:ext>
            </a:extLst>
          </p:cNvPr>
          <p:cNvSpPr>
            <a:spLocks noGrp="1"/>
          </p:cNvSpPr>
          <p:nvPr>
            <p:ph type="sldNum" sz="quarter" idx="4"/>
          </p:nvPr>
        </p:nvSpPr>
        <p:spPr/>
        <p:txBody>
          <a:bodyPr/>
          <a:lstStyle/>
          <a:p>
            <a:fld id="{71A9F2F3-BA89-4AAA-A98E-105336200F76}" type="slidenum">
              <a:rPr lang="en-US" smtClean="0"/>
              <a:pPr/>
              <a:t>15</a:t>
            </a:fld>
            <a:endParaRPr lang="en-US" dirty="0"/>
          </a:p>
        </p:txBody>
      </p:sp>
      <p:pic>
        <p:nvPicPr>
          <p:cNvPr id="12" name="Picture 11" descr="A close up of a map&#10;&#10;Description automatically generated">
            <a:extLst>
              <a:ext uri="{FF2B5EF4-FFF2-40B4-BE49-F238E27FC236}">
                <a16:creationId xmlns:a16="http://schemas.microsoft.com/office/drawing/2014/main" id="{B486FE77-DE3F-3E4D-851E-AAD879A7C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458" y="2873318"/>
            <a:ext cx="3474720" cy="2757303"/>
          </a:xfrm>
          <a:prstGeom prst="rect">
            <a:avLst/>
          </a:prstGeom>
        </p:spPr>
      </p:pic>
      <p:sp>
        <p:nvSpPr>
          <p:cNvPr id="13" name="Rectangle 12">
            <a:extLst>
              <a:ext uri="{FF2B5EF4-FFF2-40B4-BE49-F238E27FC236}">
                <a16:creationId xmlns:a16="http://schemas.microsoft.com/office/drawing/2014/main" id="{2618D2C4-D703-414A-877E-D2B369A5A1D0}"/>
              </a:ext>
            </a:extLst>
          </p:cNvPr>
          <p:cNvSpPr/>
          <p:nvPr/>
        </p:nvSpPr>
        <p:spPr>
          <a:xfrm>
            <a:off x="1110701" y="3128797"/>
            <a:ext cx="180705" cy="143317"/>
          </a:xfrm>
          <a:prstGeom prst="rect">
            <a:avLst/>
          </a:prstGeom>
          <a:no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 name="Group 4">
            <a:extLst>
              <a:ext uri="{FF2B5EF4-FFF2-40B4-BE49-F238E27FC236}">
                <a16:creationId xmlns:a16="http://schemas.microsoft.com/office/drawing/2014/main" id="{5054CF23-AD3F-0B45-9234-4593A2FD2A5D}"/>
              </a:ext>
            </a:extLst>
          </p:cNvPr>
          <p:cNvGrpSpPr>
            <a:grpSpLocks noChangeAspect="1"/>
          </p:cNvGrpSpPr>
          <p:nvPr/>
        </p:nvGrpSpPr>
        <p:grpSpPr>
          <a:xfrm>
            <a:off x="2807523" y="2971802"/>
            <a:ext cx="1097280" cy="914399"/>
            <a:chOff x="2721667" y="2978931"/>
            <a:chExt cx="703642" cy="586368"/>
          </a:xfrm>
        </p:grpSpPr>
        <p:pic>
          <p:nvPicPr>
            <p:cNvPr id="14" name="Picture 13">
              <a:extLst>
                <a:ext uri="{FF2B5EF4-FFF2-40B4-BE49-F238E27FC236}">
                  <a16:creationId xmlns:a16="http://schemas.microsoft.com/office/drawing/2014/main" id="{A1D24EE6-A8DD-5745-A75D-F1E61551A6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1667" y="2978931"/>
              <a:ext cx="703641" cy="5863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2B4173B7-E103-1B4A-9145-9C8FF1D60811}"/>
                </a:ext>
              </a:extLst>
            </p:cNvPr>
            <p:cNvPicPr>
              <a:picLocks noChangeAspect="1"/>
            </p:cNvPicPr>
            <p:nvPr/>
          </p:nvPicPr>
          <p:blipFill>
            <a:blip r:embed="rId5"/>
            <a:stretch>
              <a:fillRect/>
            </a:stretch>
          </p:blipFill>
          <p:spPr>
            <a:xfrm>
              <a:off x="2722701" y="2985268"/>
              <a:ext cx="702608" cy="577021"/>
            </a:xfrm>
            <a:prstGeom prst="rect">
              <a:avLst/>
            </a:prstGeom>
          </p:spPr>
        </p:pic>
      </p:grpSp>
      <p:pic>
        <p:nvPicPr>
          <p:cNvPr id="17" name="Picture 16" descr="A close up of a map&#10;&#10;Description automatically generated">
            <a:extLst>
              <a:ext uri="{FF2B5EF4-FFF2-40B4-BE49-F238E27FC236}">
                <a16:creationId xmlns:a16="http://schemas.microsoft.com/office/drawing/2014/main" id="{06276693-7E60-5E49-8C4D-EF92CB5257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8640" y="2873318"/>
            <a:ext cx="3474720" cy="2755482"/>
          </a:xfrm>
          <a:prstGeom prst="rect">
            <a:avLst/>
          </a:prstGeom>
        </p:spPr>
      </p:pic>
      <p:sp>
        <p:nvSpPr>
          <p:cNvPr id="18" name="Rectangle 17">
            <a:extLst>
              <a:ext uri="{FF2B5EF4-FFF2-40B4-BE49-F238E27FC236}">
                <a16:creationId xmlns:a16="http://schemas.microsoft.com/office/drawing/2014/main" id="{1FFFCBCE-EFAF-CD49-931B-4A220269CFF7}"/>
              </a:ext>
            </a:extLst>
          </p:cNvPr>
          <p:cNvSpPr/>
          <p:nvPr/>
        </p:nvSpPr>
        <p:spPr>
          <a:xfrm>
            <a:off x="4934652" y="3128630"/>
            <a:ext cx="180585" cy="143223"/>
          </a:xfrm>
          <a:prstGeom prst="rect">
            <a:avLst/>
          </a:prstGeom>
          <a:no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C241F433-191B-E047-B2B2-C5CEB45E684A}"/>
              </a:ext>
            </a:extLst>
          </p:cNvPr>
          <p:cNvGrpSpPr>
            <a:grpSpLocks noChangeAspect="1"/>
          </p:cNvGrpSpPr>
          <p:nvPr/>
        </p:nvGrpSpPr>
        <p:grpSpPr>
          <a:xfrm>
            <a:off x="6631959" y="2972392"/>
            <a:ext cx="1097280" cy="913217"/>
            <a:chOff x="6544553" y="2978861"/>
            <a:chExt cx="704088" cy="585981"/>
          </a:xfrm>
        </p:grpSpPr>
        <p:pic>
          <p:nvPicPr>
            <p:cNvPr id="19" name="Picture 18">
              <a:extLst>
                <a:ext uri="{FF2B5EF4-FFF2-40B4-BE49-F238E27FC236}">
                  <a16:creationId xmlns:a16="http://schemas.microsoft.com/office/drawing/2014/main" id="{68839902-E808-8A45-88AB-CCFA7F6F89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4553" y="2978861"/>
              <a:ext cx="703177" cy="585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a:extLst>
                <a:ext uri="{FF2B5EF4-FFF2-40B4-BE49-F238E27FC236}">
                  <a16:creationId xmlns:a16="http://schemas.microsoft.com/office/drawing/2014/main" id="{6F504AF8-FE23-774E-8962-8A2FC833C971}"/>
                </a:ext>
              </a:extLst>
            </p:cNvPr>
            <p:cNvPicPr>
              <a:picLocks noChangeAspect="1"/>
            </p:cNvPicPr>
            <p:nvPr/>
          </p:nvPicPr>
          <p:blipFill rotWithShape="1">
            <a:blip r:embed="rId7"/>
            <a:srcRect r="2163"/>
            <a:stretch/>
          </p:blipFill>
          <p:spPr>
            <a:xfrm>
              <a:off x="6544553" y="2982943"/>
              <a:ext cx="704088" cy="558537"/>
            </a:xfrm>
            <a:prstGeom prst="rect">
              <a:avLst/>
            </a:prstGeom>
          </p:spPr>
        </p:pic>
      </p:grpSp>
      <p:pic>
        <p:nvPicPr>
          <p:cNvPr id="22" name="Picture 21">
            <a:extLst>
              <a:ext uri="{FF2B5EF4-FFF2-40B4-BE49-F238E27FC236}">
                <a16:creationId xmlns:a16="http://schemas.microsoft.com/office/drawing/2014/main" id="{592AA87A-EB4D-DE4C-B5CB-49AEFBC14B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92399" y="2872988"/>
            <a:ext cx="3474720" cy="2755812"/>
          </a:xfrm>
          <a:prstGeom prst="rect">
            <a:avLst/>
          </a:prstGeom>
        </p:spPr>
      </p:pic>
      <p:sp>
        <p:nvSpPr>
          <p:cNvPr id="23" name="Rectangle 22">
            <a:extLst>
              <a:ext uri="{FF2B5EF4-FFF2-40B4-BE49-F238E27FC236}">
                <a16:creationId xmlns:a16="http://schemas.microsoft.com/office/drawing/2014/main" id="{13F55A18-2BC2-7C46-96FD-429EDE55807A}"/>
              </a:ext>
            </a:extLst>
          </p:cNvPr>
          <p:cNvSpPr/>
          <p:nvPr/>
        </p:nvSpPr>
        <p:spPr>
          <a:xfrm>
            <a:off x="8768272" y="3128329"/>
            <a:ext cx="180607" cy="143240"/>
          </a:xfrm>
          <a:prstGeom prst="rect">
            <a:avLst/>
          </a:prstGeom>
          <a:noFill/>
          <a:ln w="19050"/>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4" name="Picture 23">
            <a:extLst>
              <a:ext uri="{FF2B5EF4-FFF2-40B4-BE49-F238E27FC236}">
                <a16:creationId xmlns:a16="http://schemas.microsoft.com/office/drawing/2014/main" id="{FA2D62AB-FFA5-DC46-A9B6-02A2623210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4248" y="2971800"/>
            <a:ext cx="1097280" cy="914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TextBox 24">
            <a:extLst>
              <a:ext uri="{FF2B5EF4-FFF2-40B4-BE49-F238E27FC236}">
                <a16:creationId xmlns:a16="http://schemas.microsoft.com/office/drawing/2014/main" id="{4F347F7A-AB39-DE46-A9DA-34870BF57318}"/>
              </a:ext>
            </a:extLst>
          </p:cNvPr>
          <p:cNvSpPr txBox="1"/>
          <p:nvPr/>
        </p:nvSpPr>
        <p:spPr>
          <a:xfrm>
            <a:off x="384147" y="5645673"/>
            <a:ext cx="3777342" cy="461665"/>
          </a:xfrm>
          <a:prstGeom prst="rect">
            <a:avLst/>
          </a:prstGeom>
          <a:noFill/>
        </p:spPr>
        <p:txBody>
          <a:bodyPr wrap="squar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(a)</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Linear</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KDE</a:t>
            </a:r>
            <a:endParaRPr lang="en-US" sz="2400"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93267D83-02BB-0148-A177-30C7E6843380}"/>
              </a:ext>
            </a:extLst>
          </p:cNvPr>
          <p:cNvSpPr txBox="1"/>
          <p:nvPr/>
        </p:nvSpPr>
        <p:spPr>
          <a:xfrm>
            <a:off x="4207329" y="5611458"/>
            <a:ext cx="3777342" cy="461665"/>
          </a:xfrm>
          <a:prstGeom prst="rect">
            <a:avLst/>
          </a:prstGeom>
          <a:noFill/>
        </p:spPr>
        <p:txBody>
          <a:bodyPr wrap="squar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(b)</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Thinning</a:t>
            </a:r>
            <a:endParaRPr lang="en-US" sz="2400" dirty="0">
              <a:solidFill>
                <a:schemeClr val="bg1"/>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9ADCFF5E-F1DB-AD47-94B2-0EBCD3911607}"/>
              </a:ext>
            </a:extLst>
          </p:cNvPr>
          <p:cNvSpPr txBox="1"/>
          <p:nvPr/>
        </p:nvSpPr>
        <p:spPr>
          <a:xfrm>
            <a:off x="7984671" y="5611176"/>
            <a:ext cx="3777342" cy="461665"/>
          </a:xfrm>
          <a:prstGeom prst="rect">
            <a:avLst/>
          </a:prstGeom>
          <a:noFill/>
        </p:spPr>
        <p:txBody>
          <a:bodyPr wrap="squar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(c)</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Bifurcation</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points</a:t>
            </a:r>
            <a:r>
              <a:rPr lang="zh-CN" altLang="en-US" sz="2400" dirty="0">
                <a:solidFill>
                  <a:schemeClr val="bg1"/>
                </a:solidFill>
                <a:latin typeface="Arial" panose="020B0604020202020204" pitchFamily="34" charset="0"/>
                <a:cs typeface="Arial" panose="020B0604020202020204" pitchFamily="34" charset="0"/>
              </a:rPr>
              <a:t> </a:t>
            </a:r>
            <a:endParaRPr 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9980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C79EF-14FF-2042-8B48-71AD30D2EB08}"/>
              </a:ext>
            </a:extLst>
          </p:cNvPr>
          <p:cNvSpPr>
            <a:spLocks noGrp="1"/>
          </p:cNvSpPr>
          <p:nvPr>
            <p:ph type="title"/>
          </p:nvPr>
        </p:nvSpPr>
        <p:spPr/>
        <p:txBody>
          <a:bodyPr>
            <a:normAutofit/>
          </a:bodyPr>
          <a:lstStyle/>
          <a:p>
            <a:r>
              <a:rPr lang="en-US" altLang="zh-CN" dirty="0"/>
              <a:t>Layout</a:t>
            </a:r>
            <a:r>
              <a:rPr lang="zh-CN" altLang="en-US" dirty="0"/>
              <a:t> </a:t>
            </a:r>
            <a:r>
              <a:rPr lang="en-US" altLang="zh-CN" dirty="0"/>
              <a:t>algorithms:</a:t>
            </a:r>
            <a:br>
              <a:rPr lang="en-US" altLang="zh-CN" dirty="0"/>
            </a:br>
            <a:r>
              <a:rPr lang="en-US" altLang="zh-CN" dirty="0"/>
              <a:t>Shifting and Packing Overlapping Edges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3929F2-0650-B04B-90EA-C2B301BB6352}"/>
                  </a:ext>
                </a:extLst>
              </p:cNvPr>
              <p:cNvSpPr>
                <a:spLocks noGrp="1"/>
              </p:cNvSpPr>
              <p:nvPr>
                <p:ph idx="1"/>
              </p:nvPr>
            </p:nvSpPr>
            <p:spPr>
              <a:xfrm>
                <a:off x="838200" y="1825625"/>
                <a:ext cx="5880234" cy="4351338"/>
              </a:xfrm>
            </p:spPr>
            <p:txBody>
              <a:bodyPr>
                <a:normAutofit/>
              </a:bodyPr>
              <a:lstStyle/>
              <a:p>
                <a:r>
                  <a:rPr lang="en-US" dirty="0"/>
                  <a:t>Goal: minimize crossings and reduce visual clutter</a:t>
                </a:r>
              </a:p>
              <a:p>
                <a:pPr lvl="1"/>
                <a:r>
                  <a:rPr lang="en-US" dirty="0"/>
                  <a:t>Adopted existing MLCM algorithm</a:t>
                </a:r>
                <a:r>
                  <a:rPr lang="en-US" altLang="zh-CN" baseline="30000" dirty="0"/>
                  <a:t>31</a:t>
                </a:r>
                <a:r>
                  <a:rPr lang="en-US" dirty="0"/>
                  <a:t> to accommodate big turns (</a:t>
                </a:r>
                <a14:m>
                  <m:oMath xmlns:m="http://schemas.openxmlformats.org/officeDocument/2006/math">
                    <m:r>
                      <a:rPr lang="en-US" i="1" smtClean="0">
                        <a:latin typeface="Cambria Math" panose="02040503050406030204" pitchFamily="18" charset="0"/>
                        <a:ea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90°</m:t>
                    </m:r>
                  </m:oMath>
                </a14:m>
                <a:r>
                  <a:rPr lang="en-US" dirty="0"/>
                  <a:t>)</a:t>
                </a:r>
              </a:p>
              <a:p>
                <a:r>
                  <a:rPr lang="en-US" dirty="0"/>
                  <a:t>The displacement is determined by the angles where </a:t>
                </a:r>
                <a:r>
                  <a:rPr lang="en-US" altLang="zh-CN" dirty="0"/>
                  <a:t>a</a:t>
                </a:r>
                <a:r>
                  <a:rPr lang="zh-CN" altLang="en-US" dirty="0"/>
                  <a:t> </a:t>
                </a:r>
                <a:r>
                  <a:rPr lang="en-US" dirty="0"/>
                  <a:t>rout</a:t>
                </a:r>
                <a:r>
                  <a:rPr lang="en-US" altLang="zh-CN" dirty="0"/>
                  <a:t>e</a:t>
                </a:r>
                <a:r>
                  <a:rPr lang="en-US" dirty="0"/>
                  <a:t> leaves the overlapping edge</a:t>
                </a:r>
              </a:p>
              <a:p>
                <a:endParaRPr lang="en-US" dirty="0"/>
              </a:p>
              <a:p>
                <a:pPr marL="0" indent="0">
                  <a:buNone/>
                </a:pPr>
                <a:endParaRPr lang="en-US" sz="1800" dirty="0"/>
              </a:p>
              <a:p>
                <a:pPr marL="0" indent="0">
                  <a:buNone/>
                </a:pPr>
                <a:endParaRPr lang="en-US" sz="1800" baseline="30000" dirty="0"/>
              </a:p>
            </p:txBody>
          </p:sp>
        </mc:Choice>
        <mc:Fallback xmlns="">
          <p:sp>
            <p:nvSpPr>
              <p:cNvPr id="3" name="Content Placeholder 2">
                <a:extLst>
                  <a:ext uri="{FF2B5EF4-FFF2-40B4-BE49-F238E27FC236}">
                    <a16:creationId xmlns:a16="http://schemas.microsoft.com/office/drawing/2014/main" id="{BF3929F2-0650-B04B-90EA-C2B301BB6352}"/>
                  </a:ext>
                </a:extLst>
              </p:cNvPr>
              <p:cNvSpPr>
                <a:spLocks noGrp="1" noRot="1" noChangeAspect="1" noMove="1" noResize="1" noEditPoints="1" noAdjustHandles="1" noChangeArrowheads="1" noChangeShapeType="1" noTextEdit="1"/>
              </p:cNvSpPr>
              <p:nvPr>
                <p:ph idx="1"/>
              </p:nvPr>
            </p:nvSpPr>
            <p:spPr>
              <a:xfrm>
                <a:off x="838200" y="1825625"/>
                <a:ext cx="5880234" cy="4351338"/>
              </a:xfrm>
              <a:blipFill>
                <a:blip r:embed="rId3"/>
                <a:stretch>
                  <a:fillRect l="-1724" t="-263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D14560B-11EE-AD4F-800B-90D026657222}"/>
              </a:ext>
            </a:extLst>
          </p:cNvPr>
          <p:cNvSpPr>
            <a:spLocks noGrp="1"/>
          </p:cNvSpPr>
          <p:nvPr>
            <p:ph type="sldNum" sz="quarter" idx="4"/>
          </p:nvPr>
        </p:nvSpPr>
        <p:spPr/>
        <p:txBody>
          <a:bodyPr/>
          <a:lstStyle/>
          <a:p>
            <a:fld id="{71A9F2F3-BA89-4AAA-A98E-105336200F76}" type="slidenum">
              <a:rPr lang="en-US" smtClean="0"/>
              <a:pPr/>
              <a:t>16</a:t>
            </a:fld>
            <a:endParaRPr lang="en-US" dirty="0"/>
          </a:p>
        </p:txBody>
      </p:sp>
      <p:sp>
        <p:nvSpPr>
          <p:cNvPr id="7" name="TextBox 6">
            <a:extLst>
              <a:ext uri="{FF2B5EF4-FFF2-40B4-BE49-F238E27FC236}">
                <a16:creationId xmlns:a16="http://schemas.microsoft.com/office/drawing/2014/main" id="{8955D27E-DD13-9240-B53A-DA768672F6E9}"/>
              </a:ext>
            </a:extLst>
          </p:cNvPr>
          <p:cNvSpPr txBox="1"/>
          <p:nvPr/>
        </p:nvSpPr>
        <p:spPr>
          <a:xfrm>
            <a:off x="188730" y="6027005"/>
            <a:ext cx="11814540" cy="584775"/>
          </a:xfrm>
          <a:prstGeom prst="rect">
            <a:avLst/>
          </a:prstGeom>
          <a:noFill/>
        </p:spPr>
        <p:txBody>
          <a:bodyPr wrap="square" rtlCol="0">
            <a:spAutoFit/>
          </a:bodyPr>
          <a:lstStyle/>
          <a:p>
            <a:r>
              <a:rPr lang="en-US" altLang="zh-CN" sz="1200" dirty="0">
                <a:solidFill>
                  <a:schemeClr val="bg1"/>
                </a:solidFill>
                <a:latin typeface="Arial" panose="020B0604020202020204" pitchFamily="34" charset="0"/>
                <a:cs typeface="Arial" panose="020B0604020202020204" pitchFamily="34" charset="0"/>
              </a:rPr>
              <a:t>[31]</a:t>
            </a:r>
            <a:r>
              <a:rPr lang="zh-CN" altLang="en-US" sz="1200" baseline="30000" dirty="0">
                <a:solidFill>
                  <a:schemeClr val="bg1"/>
                </a:solidFill>
                <a:latin typeface="Arial" panose="020B0604020202020204" pitchFamily="34" charset="0"/>
                <a:cs typeface="Arial" panose="020B0604020202020204" pitchFamily="34" charset="0"/>
              </a:rPr>
              <a:t> </a:t>
            </a:r>
            <a:r>
              <a:rPr lang="en-US" sz="1200" dirty="0">
                <a:solidFill>
                  <a:schemeClr val="bg1"/>
                </a:solidFill>
                <a:latin typeface="Arial" panose="020B0604020202020204" pitchFamily="34" charset="0"/>
                <a:cs typeface="Arial" panose="020B0604020202020204" pitchFamily="34" charset="0"/>
              </a:rPr>
              <a:t>M. </a:t>
            </a:r>
            <a:r>
              <a:rPr lang="en-US" sz="1200" dirty="0" err="1">
                <a:solidFill>
                  <a:schemeClr val="bg1"/>
                </a:solidFill>
                <a:latin typeface="Arial" panose="020B0604020202020204" pitchFamily="34" charset="0"/>
                <a:cs typeface="Arial" panose="020B0604020202020204" pitchFamily="34" charset="0"/>
              </a:rPr>
              <a:t>Nöllenburg</a:t>
            </a:r>
            <a:r>
              <a:rPr lang="en-US" sz="1200" dirty="0">
                <a:solidFill>
                  <a:schemeClr val="bg1"/>
                </a:solidFill>
                <a:latin typeface="Arial" panose="020B0604020202020204" pitchFamily="34" charset="0"/>
                <a:cs typeface="Arial" panose="020B0604020202020204" pitchFamily="34" charset="0"/>
              </a:rPr>
              <a:t>, “An improved algorithm for the metro-line crossing minimization problem,” in Proceedings of Graph Drawing 2010 (LNCS 5849), pp. 381–392, Springer, 2010.</a:t>
            </a:r>
          </a:p>
          <a:p>
            <a:endParaRPr lang="en-US" sz="1200" baseline="30000" dirty="0">
              <a:solidFill>
                <a:schemeClr val="bg1"/>
              </a:solidFill>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9EFA36CD-B2F5-2140-8272-C0276494F06D}"/>
              </a:ext>
            </a:extLst>
          </p:cNvPr>
          <p:cNvCxnSpPr>
            <a:cxnSpLocks/>
          </p:cNvCxnSpPr>
          <p:nvPr/>
        </p:nvCxnSpPr>
        <p:spPr>
          <a:xfrm>
            <a:off x="7289222" y="3509021"/>
            <a:ext cx="1167245" cy="0"/>
          </a:xfrm>
          <a:prstGeom prst="line">
            <a:avLst/>
          </a:prstGeom>
          <a:ln w="762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BDCD5A3-1D4C-7049-B718-C5821D695C6C}"/>
              </a:ext>
            </a:extLst>
          </p:cNvPr>
          <p:cNvCxnSpPr>
            <a:cxnSpLocks/>
          </p:cNvCxnSpPr>
          <p:nvPr/>
        </p:nvCxnSpPr>
        <p:spPr>
          <a:xfrm flipV="1">
            <a:off x="8448906" y="2642499"/>
            <a:ext cx="1791754" cy="866523"/>
          </a:xfrm>
          <a:prstGeom prst="line">
            <a:avLst/>
          </a:prstGeom>
          <a:ln w="762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703D022-5E42-E245-A23B-EC43E6BC905C}"/>
              </a:ext>
            </a:extLst>
          </p:cNvPr>
          <p:cNvCxnSpPr>
            <a:cxnSpLocks/>
          </p:cNvCxnSpPr>
          <p:nvPr/>
        </p:nvCxnSpPr>
        <p:spPr>
          <a:xfrm>
            <a:off x="7289221" y="3640639"/>
            <a:ext cx="1167245" cy="0"/>
          </a:xfrm>
          <a:prstGeom prst="line">
            <a:avLst/>
          </a:prstGeom>
          <a:ln w="76200" cap="rnd">
            <a:solidFill>
              <a:srgbClr val="FFBA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06AD9FB-4899-C14E-A179-D5189C6307AA}"/>
              </a:ext>
            </a:extLst>
          </p:cNvPr>
          <p:cNvCxnSpPr>
            <a:cxnSpLocks/>
          </p:cNvCxnSpPr>
          <p:nvPr/>
        </p:nvCxnSpPr>
        <p:spPr>
          <a:xfrm>
            <a:off x="8448905" y="3640640"/>
            <a:ext cx="1738032" cy="266702"/>
          </a:xfrm>
          <a:prstGeom prst="line">
            <a:avLst/>
          </a:prstGeom>
          <a:ln w="76200" cap="rnd">
            <a:solidFill>
              <a:srgbClr val="FFBA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EA662A6-06EF-5642-8AB1-4FA793704F87}"/>
              </a:ext>
            </a:extLst>
          </p:cNvPr>
          <p:cNvCxnSpPr>
            <a:cxnSpLocks/>
          </p:cNvCxnSpPr>
          <p:nvPr/>
        </p:nvCxnSpPr>
        <p:spPr>
          <a:xfrm>
            <a:off x="7289221" y="3775722"/>
            <a:ext cx="1167245" cy="0"/>
          </a:xfrm>
          <a:prstGeom prst="line">
            <a:avLst/>
          </a:prstGeom>
          <a:ln w="76200" cap="rnd">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E602508-F316-3A44-8818-087B3D0325F4}"/>
              </a:ext>
            </a:extLst>
          </p:cNvPr>
          <p:cNvCxnSpPr>
            <a:cxnSpLocks/>
          </p:cNvCxnSpPr>
          <p:nvPr/>
        </p:nvCxnSpPr>
        <p:spPr>
          <a:xfrm>
            <a:off x="8448905" y="3775724"/>
            <a:ext cx="1738032" cy="1118394"/>
          </a:xfrm>
          <a:prstGeom prst="line">
            <a:avLst/>
          </a:prstGeom>
          <a:ln w="76200" cap="rnd">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8A84F4A-FF5D-6249-8BB9-815843CACC9C}"/>
              </a:ext>
            </a:extLst>
          </p:cNvPr>
          <p:cNvCxnSpPr>
            <a:cxnSpLocks/>
            <a:endCxn id="39" idx="2"/>
          </p:cNvCxnSpPr>
          <p:nvPr/>
        </p:nvCxnSpPr>
        <p:spPr>
          <a:xfrm flipV="1">
            <a:off x="8440841" y="2632557"/>
            <a:ext cx="8064" cy="854239"/>
          </a:xfrm>
          <a:prstGeom prst="straightConnector1">
            <a:avLst/>
          </a:prstGeom>
          <a:ln w="381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40" name="Group 39">
            <a:extLst>
              <a:ext uri="{FF2B5EF4-FFF2-40B4-BE49-F238E27FC236}">
                <a16:creationId xmlns:a16="http://schemas.microsoft.com/office/drawing/2014/main" id="{4DD82AE8-5BBB-054B-BF2D-AB1CE45521EE}"/>
              </a:ext>
            </a:extLst>
          </p:cNvPr>
          <p:cNvGrpSpPr/>
          <p:nvPr/>
        </p:nvGrpSpPr>
        <p:grpSpPr>
          <a:xfrm>
            <a:off x="7116270" y="4811895"/>
            <a:ext cx="2332760" cy="460443"/>
            <a:chOff x="7081404" y="2161966"/>
            <a:chExt cx="2332760" cy="460443"/>
          </a:xfrm>
        </p:grpSpPr>
        <p:cxnSp>
          <p:nvCxnSpPr>
            <p:cNvPr id="29" name="Straight Arrow Connector 28">
              <a:extLst>
                <a:ext uri="{FF2B5EF4-FFF2-40B4-BE49-F238E27FC236}">
                  <a16:creationId xmlns:a16="http://schemas.microsoft.com/office/drawing/2014/main" id="{7CC72865-CE5D-0D4F-94BC-4A9FF36A7874}"/>
                </a:ext>
              </a:extLst>
            </p:cNvPr>
            <p:cNvCxnSpPr>
              <a:cxnSpLocks/>
            </p:cNvCxnSpPr>
            <p:nvPr/>
          </p:nvCxnSpPr>
          <p:spPr>
            <a:xfrm>
              <a:off x="7467600" y="2622409"/>
              <a:ext cx="892523"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AA55BDD-E795-364D-A8C8-169164F9C031}"/>
                </a:ext>
              </a:extLst>
            </p:cNvPr>
            <p:cNvSpPr txBox="1"/>
            <p:nvPr/>
          </p:nvSpPr>
          <p:spPr>
            <a:xfrm>
              <a:off x="7081404" y="2161966"/>
              <a:ext cx="2332760"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Moving</a:t>
              </a:r>
              <a:r>
                <a:rPr lang="zh-CN" altLang="en-US" sz="2000" dirty="0">
                  <a:solidFill>
                    <a:schemeClr val="bg1"/>
                  </a:solidFill>
                  <a:latin typeface="Arial" panose="020B0604020202020204" pitchFamily="34" charset="0"/>
                  <a:cs typeface="Arial" panose="020B0604020202020204" pitchFamily="34" charset="0"/>
                </a:rPr>
                <a:t> </a:t>
              </a:r>
              <a:r>
                <a:rPr lang="en-US" altLang="zh-CN" sz="2000" dirty="0">
                  <a:solidFill>
                    <a:schemeClr val="bg1"/>
                  </a:solidFill>
                  <a:latin typeface="Arial" panose="020B0604020202020204" pitchFamily="34" charset="0"/>
                  <a:cs typeface="Arial" panose="020B0604020202020204" pitchFamily="34" charset="0"/>
                </a:rPr>
                <a:t>direction</a:t>
              </a:r>
              <a:endParaRPr lang="en-US" sz="2000" dirty="0">
                <a:solidFill>
                  <a:schemeClr val="bg1"/>
                </a:solidFill>
                <a:latin typeface="Arial" panose="020B0604020202020204" pitchFamily="34" charset="0"/>
                <a:cs typeface="Arial" panose="020B0604020202020204" pitchFamily="34" charset="0"/>
              </a:endParaRPr>
            </a:p>
          </p:txBody>
        </p:sp>
      </p:grpSp>
      <p:sp>
        <p:nvSpPr>
          <p:cNvPr id="39" name="TextBox 38">
            <a:extLst>
              <a:ext uri="{FF2B5EF4-FFF2-40B4-BE49-F238E27FC236}">
                <a16:creationId xmlns:a16="http://schemas.microsoft.com/office/drawing/2014/main" id="{84ED15F9-468C-A849-9502-839CB2F9D240}"/>
              </a:ext>
            </a:extLst>
          </p:cNvPr>
          <p:cNvSpPr txBox="1"/>
          <p:nvPr/>
        </p:nvSpPr>
        <p:spPr>
          <a:xfrm>
            <a:off x="6869490" y="2170892"/>
            <a:ext cx="3158829" cy="461665"/>
          </a:xfrm>
          <a:prstGeom prst="rect">
            <a:avLst/>
          </a:prstGeom>
          <a:noFill/>
        </p:spPr>
        <p:txBody>
          <a:bodyPr wrap="square" rtlCol="0">
            <a:spAutoFit/>
          </a:bodyPr>
          <a:lstStyle/>
          <a:p>
            <a:r>
              <a:rPr lang="en-US" altLang="zh-CN" sz="2400" dirty="0">
                <a:solidFill>
                  <a:schemeClr val="bg1"/>
                </a:solidFill>
                <a:latin typeface="Arial" panose="020B0604020202020204" pitchFamily="34" charset="0"/>
                <a:cs typeface="Arial" panose="020B0604020202020204" pitchFamily="34" charset="0"/>
              </a:rPr>
              <a:t>Perpendicular</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vector</a:t>
            </a:r>
            <a:r>
              <a:rPr lang="zh-CN" altLang="en-US" sz="2400" dirty="0">
                <a:solidFill>
                  <a:schemeClr val="bg1"/>
                </a:solidFill>
                <a:latin typeface="Arial" panose="020B0604020202020204" pitchFamily="34" charset="0"/>
                <a:cs typeface="Arial" panose="020B0604020202020204" pitchFamily="34" charset="0"/>
              </a:rPr>
              <a:t>    </a:t>
            </a:r>
            <a:endParaRPr lang="en-US" sz="2400" dirty="0">
              <a:solidFill>
                <a:schemeClr val="bg1"/>
              </a:solidFill>
              <a:latin typeface="Arial" panose="020B0604020202020204" pitchFamily="34" charset="0"/>
              <a:cs typeface="Arial" panose="020B0604020202020204" pitchFamily="34" charset="0"/>
            </a:endParaRPr>
          </a:p>
        </p:txBody>
      </p:sp>
      <p:sp>
        <p:nvSpPr>
          <p:cNvPr id="42" name="Arc 41">
            <a:extLst>
              <a:ext uri="{FF2B5EF4-FFF2-40B4-BE49-F238E27FC236}">
                <a16:creationId xmlns:a16="http://schemas.microsoft.com/office/drawing/2014/main" id="{CBEFA427-534D-8840-A926-C0EB969B780F}"/>
              </a:ext>
            </a:extLst>
          </p:cNvPr>
          <p:cNvSpPr/>
          <p:nvPr/>
        </p:nvSpPr>
        <p:spPr>
          <a:xfrm>
            <a:off x="8257961" y="3241413"/>
            <a:ext cx="352639" cy="365760"/>
          </a:xfrm>
          <a:prstGeom prst="arc">
            <a:avLst>
              <a:gd name="adj1" fmla="val 16200000"/>
              <a:gd name="adj2" fmla="val 987955"/>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3" name="Arc 42">
            <a:extLst>
              <a:ext uri="{FF2B5EF4-FFF2-40B4-BE49-F238E27FC236}">
                <a16:creationId xmlns:a16="http://schemas.microsoft.com/office/drawing/2014/main" id="{BF5E79BA-AAA8-4143-94B4-1766520563A1}"/>
              </a:ext>
            </a:extLst>
          </p:cNvPr>
          <p:cNvSpPr/>
          <p:nvPr/>
        </p:nvSpPr>
        <p:spPr>
          <a:xfrm>
            <a:off x="8120669" y="3166749"/>
            <a:ext cx="548640" cy="548640"/>
          </a:xfrm>
          <a:prstGeom prst="arc">
            <a:avLst>
              <a:gd name="adj1" fmla="val 16741434"/>
              <a:gd name="adj2" fmla="val 2674972"/>
            </a:avLst>
          </a:prstGeom>
          <a:ln w="28575">
            <a:solidFill>
              <a:srgbClr val="FFBAFF"/>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1DF431D1-8E48-6E49-B81C-CD0CBB3FD61B}"/>
              </a:ext>
            </a:extLst>
          </p:cNvPr>
          <p:cNvSpPr/>
          <p:nvPr/>
        </p:nvSpPr>
        <p:spPr>
          <a:xfrm>
            <a:off x="8000770" y="3095252"/>
            <a:ext cx="731520" cy="731520"/>
          </a:xfrm>
          <a:prstGeom prst="arc">
            <a:avLst>
              <a:gd name="adj1" fmla="val 16741434"/>
              <a:gd name="adj2" fmla="val 3767536"/>
            </a:avLst>
          </a:prstGeom>
          <a:ln w="28575">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34FC1D85-25C1-864E-929D-93CCB64743CF}"/>
              </a:ext>
            </a:extLst>
          </p:cNvPr>
          <p:cNvSpPr txBox="1"/>
          <p:nvPr/>
        </p:nvSpPr>
        <p:spPr>
          <a:xfrm>
            <a:off x="10240660" y="2361912"/>
            <a:ext cx="882445" cy="461665"/>
          </a:xfrm>
          <a:prstGeom prst="rect">
            <a:avLst/>
          </a:prstGeom>
          <a:noFill/>
        </p:spPr>
        <p:txBody>
          <a:bodyPr wrap="square" rtlCol="0">
            <a:spAutoFit/>
          </a:bodyPr>
          <a:lstStyle/>
          <a:p>
            <a:r>
              <a:rPr lang="en-US" altLang="zh-CN" sz="2400" dirty="0">
                <a:solidFill>
                  <a:srgbClr val="EB9900"/>
                </a:solidFill>
                <a:latin typeface="Arial" panose="020B0604020202020204" pitchFamily="34" charset="0"/>
                <a:cs typeface="Arial" panose="020B0604020202020204" pitchFamily="34" charset="0"/>
              </a:rPr>
              <a:t>Top</a:t>
            </a:r>
            <a:endParaRPr lang="en-US" sz="2400" dirty="0">
              <a:solidFill>
                <a:srgbClr val="EB9900"/>
              </a:solidFill>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2A9788E1-7F95-F74E-B780-53AFCA689D56}"/>
              </a:ext>
            </a:extLst>
          </p:cNvPr>
          <p:cNvSpPr txBox="1"/>
          <p:nvPr/>
        </p:nvSpPr>
        <p:spPr>
          <a:xfrm>
            <a:off x="10240660" y="3704021"/>
            <a:ext cx="1113140" cy="461665"/>
          </a:xfrm>
          <a:prstGeom prst="rect">
            <a:avLst/>
          </a:prstGeom>
          <a:noFill/>
        </p:spPr>
        <p:txBody>
          <a:bodyPr wrap="square" rtlCol="0">
            <a:spAutoFit/>
          </a:bodyPr>
          <a:lstStyle/>
          <a:p>
            <a:r>
              <a:rPr lang="en-US" altLang="zh-CN" sz="2400" dirty="0">
                <a:solidFill>
                  <a:srgbClr val="FFBAFF"/>
                </a:solidFill>
                <a:latin typeface="Arial" panose="020B0604020202020204" pitchFamily="34" charset="0"/>
                <a:cs typeface="Arial" panose="020B0604020202020204" pitchFamily="34" charset="0"/>
              </a:rPr>
              <a:t>Middle</a:t>
            </a:r>
            <a:endParaRPr lang="en-US" sz="2400" dirty="0">
              <a:solidFill>
                <a:srgbClr val="FFBAFF"/>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DCA5DCCD-6FC7-2843-BF17-03922CCC3BB1}"/>
              </a:ext>
            </a:extLst>
          </p:cNvPr>
          <p:cNvSpPr txBox="1"/>
          <p:nvPr/>
        </p:nvSpPr>
        <p:spPr>
          <a:xfrm>
            <a:off x="10225094" y="4684896"/>
            <a:ext cx="1294477" cy="461665"/>
          </a:xfrm>
          <a:prstGeom prst="rect">
            <a:avLst/>
          </a:prstGeom>
          <a:noFill/>
        </p:spPr>
        <p:txBody>
          <a:bodyPr wrap="square" rtlCol="0">
            <a:spAutoFit/>
          </a:bodyPr>
          <a:lstStyle/>
          <a:p>
            <a:r>
              <a:rPr lang="en-US" altLang="zh-CN" sz="2400" dirty="0">
                <a:solidFill>
                  <a:srgbClr val="92D050"/>
                </a:solidFill>
                <a:latin typeface="Arial" panose="020B0604020202020204" pitchFamily="34" charset="0"/>
                <a:cs typeface="Arial" panose="020B0604020202020204" pitchFamily="34" charset="0"/>
              </a:rPr>
              <a:t>Bottom</a:t>
            </a:r>
            <a:endParaRPr lang="en-US" sz="2400" dirty="0">
              <a:solidFill>
                <a:srgbClr val="92D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648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2" grpId="0" animBg="1"/>
      <p:bldP spid="43" grpId="0" animBg="1"/>
      <p:bldP spid="44" grpId="0" animBg="1"/>
      <p:bldP spid="49" grpId="0"/>
      <p:bldP spid="50" grpId="0"/>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A17BB7-0674-9A48-8090-A7F8EDE4DD30}"/>
              </a:ext>
            </a:extLst>
          </p:cNvPr>
          <p:cNvSpPr>
            <a:spLocks noGrp="1"/>
          </p:cNvSpPr>
          <p:nvPr>
            <p:ph type="title"/>
          </p:nvPr>
        </p:nvSpPr>
        <p:spPr/>
        <p:txBody>
          <a:bodyPr/>
          <a:lstStyle/>
          <a:p>
            <a:r>
              <a:rPr lang="en-US" altLang="zh-CN" dirty="0"/>
              <a:t>Applications</a:t>
            </a:r>
            <a:endParaRPr lang="en-US" dirty="0"/>
          </a:p>
        </p:txBody>
      </p:sp>
      <p:sp>
        <p:nvSpPr>
          <p:cNvPr id="6" name="Text Placeholder 5">
            <a:extLst>
              <a:ext uri="{FF2B5EF4-FFF2-40B4-BE49-F238E27FC236}">
                <a16:creationId xmlns:a16="http://schemas.microsoft.com/office/drawing/2014/main" id="{3608D3C8-0AD1-FC4F-8385-3393F6D42A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4C2264E-ACC5-6443-80F2-7C7B3D92C8CC}"/>
              </a:ext>
            </a:extLst>
          </p:cNvPr>
          <p:cNvSpPr>
            <a:spLocks noGrp="1"/>
          </p:cNvSpPr>
          <p:nvPr>
            <p:ph type="sldNum" sz="quarter" idx="4294967295"/>
          </p:nvPr>
        </p:nvSpPr>
        <p:spPr>
          <a:xfrm>
            <a:off x="0" y="6348413"/>
            <a:ext cx="2743200" cy="365125"/>
          </a:xfrm>
        </p:spPr>
        <p:txBody>
          <a:bodyPr/>
          <a:lstStyle/>
          <a:p>
            <a:fld id="{71A9F2F3-BA89-4AAA-A98E-105336200F76}" type="slidenum">
              <a:rPr lang="en-US" smtClean="0"/>
              <a:pPr/>
              <a:t>17</a:t>
            </a:fld>
            <a:endParaRPr lang="en-US" dirty="0"/>
          </a:p>
        </p:txBody>
      </p:sp>
    </p:spTree>
    <p:extLst>
      <p:ext uri="{BB962C8B-B14F-4D97-AF65-F5344CB8AC3E}">
        <p14:creationId xmlns:p14="http://schemas.microsoft.com/office/powerpoint/2010/main" val="2553627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C8E8796-56E6-4240-864A-70D82F3444A2}"/>
              </a:ext>
            </a:extLst>
          </p:cNvPr>
          <p:cNvSpPr>
            <a:spLocks noGrp="1"/>
          </p:cNvSpPr>
          <p:nvPr>
            <p:ph type="title"/>
          </p:nvPr>
        </p:nvSpPr>
        <p:spPr/>
        <p:txBody>
          <a:bodyPr/>
          <a:lstStyle/>
          <a:p>
            <a:r>
              <a:rPr lang="en-US" dirty="0"/>
              <a:t>Modified </a:t>
            </a:r>
            <a:r>
              <a:rPr lang="en-US" altLang="zh-CN" dirty="0"/>
              <a:t>G</a:t>
            </a:r>
            <a:r>
              <a:rPr lang="en-US" dirty="0"/>
              <a:t>eo-</a:t>
            </a:r>
            <a:r>
              <a:rPr lang="en-US" altLang="zh-CN" dirty="0"/>
              <a:t>M</a:t>
            </a:r>
            <a:r>
              <a:rPr lang="en-US" dirty="0"/>
              <a:t>aps with RP</a:t>
            </a:r>
          </a:p>
        </p:txBody>
      </p:sp>
      <p:sp>
        <p:nvSpPr>
          <p:cNvPr id="11" name="Text Placeholder 10">
            <a:extLst>
              <a:ext uri="{FF2B5EF4-FFF2-40B4-BE49-F238E27FC236}">
                <a16:creationId xmlns:a16="http://schemas.microsoft.com/office/drawing/2014/main" id="{C30C9897-7B10-8F4F-B649-E780D40E8DAA}"/>
              </a:ext>
            </a:extLst>
          </p:cNvPr>
          <p:cNvSpPr>
            <a:spLocks noGrp="1"/>
          </p:cNvSpPr>
          <p:nvPr>
            <p:ph type="body" idx="1"/>
          </p:nvPr>
        </p:nvSpPr>
        <p:spPr/>
        <p:txBody>
          <a:bodyPr/>
          <a:lstStyle/>
          <a:p>
            <a:pPr algn="ctr"/>
            <a:r>
              <a:rPr lang="en-US" dirty="0"/>
              <a:t>Supply Chain Network</a:t>
            </a:r>
          </a:p>
        </p:txBody>
      </p:sp>
      <p:pic>
        <p:nvPicPr>
          <p:cNvPr id="7" name="Content Placeholder 11">
            <a:extLst>
              <a:ext uri="{FF2B5EF4-FFF2-40B4-BE49-F238E27FC236}">
                <a16:creationId xmlns:a16="http://schemas.microsoft.com/office/drawing/2014/main" id="{030ED0B4-7FCF-7B42-A998-15996610849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2597868"/>
            <a:ext cx="5157787" cy="3499001"/>
          </a:xfrm>
          <a:prstGeom prst="rect">
            <a:avLst/>
          </a:prstGeom>
        </p:spPr>
      </p:pic>
      <p:sp>
        <p:nvSpPr>
          <p:cNvPr id="12" name="Text Placeholder 11">
            <a:extLst>
              <a:ext uri="{FF2B5EF4-FFF2-40B4-BE49-F238E27FC236}">
                <a16:creationId xmlns:a16="http://schemas.microsoft.com/office/drawing/2014/main" id="{F49DA889-BFC0-2E4E-82AC-D4B99EA817DF}"/>
              </a:ext>
            </a:extLst>
          </p:cNvPr>
          <p:cNvSpPr>
            <a:spLocks noGrp="1"/>
          </p:cNvSpPr>
          <p:nvPr>
            <p:ph type="body" sz="quarter" idx="3"/>
          </p:nvPr>
        </p:nvSpPr>
        <p:spPr/>
        <p:txBody>
          <a:bodyPr/>
          <a:lstStyle/>
          <a:p>
            <a:pPr algn="ctr"/>
            <a:r>
              <a:rPr lang="en-US" dirty="0"/>
              <a:t>Aeronautical Chart</a:t>
            </a:r>
          </a:p>
        </p:txBody>
      </p:sp>
      <p:pic>
        <p:nvPicPr>
          <p:cNvPr id="9" name="Content Placeholder 8">
            <a:extLst>
              <a:ext uri="{FF2B5EF4-FFF2-40B4-BE49-F238E27FC236}">
                <a16:creationId xmlns:a16="http://schemas.microsoft.com/office/drawing/2014/main" id="{6240F971-8B46-5B4C-A2E0-2653C1D4DF9B}"/>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505280" y="2505075"/>
            <a:ext cx="4517031" cy="3684588"/>
          </a:xfrm>
        </p:spPr>
      </p:pic>
    </p:spTree>
    <p:extLst>
      <p:ext uri="{BB962C8B-B14F-4D97-AF65-F5344CB8AC3E}">
        <p14:creationId xmlns:p14="http://schemas.microsoft.com/office/powerpoint/2010/main" val="1254131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C20E01-5FE4-1442-A1AF-17857B662AE7}"/>
              </a:ext>
            </a:extLst>
          </p:cNvPr>
          <p:cNvSpPr>
            <a:spLocks noGrp="1"/>
          </p:cNvSpPr>
          <p:nvPr>
            <p:ph type="title"/>
          </p:nvPr>
        </p:nvSpPr>
        <p:spPr/>
        <p:txBody>
          <a:bodyPr/>
          <a:lstStyle/>
          <a:p>
            <a:r>
              <a:rPr lang="en-US" altLang="zh-CN" dirty="0"/>
              <a:t>Evaluation</a:t>
            </a:r>
            <a:endParaRPr lang="en-US" dirty="0"/>
          </a:p>
        </p:txBody>
      </p:sp>
      <p:sp>
        <p:nvSpPr>
          <p:cNvPr id="7" name="Text Placeholder 6">
            <a:extLst>
              <a:ext uri="{FF2B5EF4-FFF2-40B4-BE49-F238E27FC236}">
                <a16:creationId xmlns:a16="http://schemas.microsoft.com/office/drawing/2014/main" id="{9B3D5213-5862-7646-9EF0-EFD59AC2E6E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4347B1C-ECF2-224D-90CE-0B477439D1F8}"/>
              </a:ext>
            </a:extLst>
          </p:cNvPr>
          <p:cNvSpPr>
            <a:spLocks noGrp="1"/>
          </p:cNvSpPr>
          <p:nvPr>
            <p:ph type="sldNum" sz="quarter" idx="4294967295"/>
          </p:nvPr>
        </p:nvSpPr>
        <p:spPr>
          <a:xfrm>
            <a:off x="0" y="6348413"/>
            <a:ext cx="2743200" cy="365125"/>
          </a:xfrm>
        </p:spPr>
        <p:txBody>
          <a:bodyPr/>
          <a:lstStyle/>
          <a:p>
            <a:fld id="{71A9F2F3-BA89-4AAA-A98E-105336200F76}" type="slidenum">
              <a:rPr lang="en-US" smtClean="0"/>
              <a:pPr/>
              <a:t>19</a:t>
            </a:fld>
            <a:endParaRPr lang="en-US" dirty="0"/>
          </a:p>
        </p:txBody>
      </p:sp>
    </p:spTree>
    <p:extLst>
      <p:ext uri="{BB962C8B-B14F-4D97-AF65-F5344CB8AC3E}">
        <p14:creationId xmlns:p14="http://schemas.microsoft.com/office/powerpoint/2010/main" val="79230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FA4B0-0149-584F-8F28-A02871745CC6}"/>
              </a:ext>
            </a:extLst>
          </p:cNvPr>
          <p:cNvSpPr>
            <a:spLocks noGrp="1"/>
          </p:cNvSpPr>
          <p:nvPr>
            <p:ph type="title"/>
          </p:nvPr>
        </p:nvSpPr>
        <p:spPr/>
        <p:txBody>
          <a:bodyPr/>
          <a:lstStyle/>
          <a:p>
            <a:r>
              <a:rPr lang="en-US" altLang="zh-CN" dirty="0"/>
              <a:t>Outline</a:t>
            </a:r>
            <a:endParaRPr lang="en-US" dirty="0"/>
          </a:p>
        </p:txBody>
      </p:sp>
      <p:sp>
        <p:nvSpPr>
          <p:cNvPr id="3" name="Content Placeholder 2">
            <a:extLst>
              <a:ext uri="{FF2B5EF4-FFF2-40B4-BE49-F238E27FC236}">
                <a16:creationId xmlns:a16="http://schemas.microsoft.com/office/drawing/2014/main" id="{F9E1CE6D-7C9B-844A-9F60-5D50DC643DCB}"/>
              </a:ext>
            </a:extLst>
          </p:cNvPr>
          <p:cNvSpPr>
            <a:spLocks noGrp="1"/>
          </p:cNvSpPr>
          <p:nvPr>
            <p:ph idx="1"/>
          </p:nvPr>
        </p:nvSpPr>
        <p:spPr/>
        <p:txBody>
          <a:bodyPr/>
          <a:lstStyle/>
          <a:p>
            <a:r>
              <a:rPr lang="en-US" altLang="zh-CN" dirty="0"/>
              <a:t>Introduction</a:t>
            </a:r>
          </a:p>
          <a:p>
            <a:r>
              <a:rPr lang="en-US" altLang="zh-CN" dirty="0"/>
              <a:t>Route Packing</a:t>
            </a:r>
          </a:p>
          <a:p>
            <a:r>
              <a:rPr lang="en-US" altLang="zh-CN" dirty="0"/>
              <a:t>Applications</a:t>
            </a:r>
          </a:p>
          <a:p>
            <a:r>
              <a:rPr lang="en-US" altLang="zh-CN" dirty="0"/>
              <a:t>Evaluation</a:t>
            </a:r>
          </a:p>
          <a:p>
            <a:r>
              <a:rPr lang="en-US" altLang="zh-CN" dirty="0"/>
              <a:t>Discussion</a:t>
            </a:r>
            <a:r>
              <a:rPr lang="zh-CN" altLang="en-US" dirty="0"/>
              <a:t> </a:t>
            </a:r>
            <a:r>
              <a:rPr lang="en-US" altLang="zh-CN" dirty="0"/>
              <a:t>and</a:t>
            </a:r>
            <a:r>
              <a:rPr lang="zh-CN" altLang="en-US" dirty="0"/>
              <a:t> </a:t>
            </a:r>
            <a:r>
              <a:rPr lang="en-US" altLang="zh-CN" dirty="0"/>
              <a:t>future</a:t>
            </a:r>
            <a:r>
              <a:rPr lang="zh-CN" altLang="en-US" dirty="0"/>
              <a:t> </a:t>
            </a:r>
            <a:r>
              <a:rPr lang="en-US" altLang="zh-CN" dirty="0"/>
              <a:t>work</a:t>
            </a:r>
          </a:p>
          <a:p>
            <a:endParaRPr lang="en-US" altLang="zh-CN" dirty="0"/>
          </a:p>
          <a:p>
            <a:pPr lvl="1"/>
            <a:endParaRPr lang="en-US" altLang="zh-CN" dirty="0"/>
          </a:p>
          <a:p>
            <a:endParaRPr lang="en-US" dirty="0"/>
          </a:p>
        </p:txBody>
      </p:sp>
      <p:sp>
        <p:nvSpPr>
          <p:cNvPr id="4" name="Slide Number Placeholder 3">
            <a:extLst>
              <a:ext uri="{FF2B5EF4-FFF2-40B4-BE49-F238E27FC236}">
                <a16:creationId xmlns:a16="http://schemas.microsoft.com/office/drawing/2014/main" id="{B04479B5-E46F-E445-BEA9-46CCB0885255}"/>
              </a:ext>
            </a:extLst>
          </p:cNvPr>
          <p:cNvSpPr>
            <a:spLocks noGrp="1"/>
          </p:cNvSpPr>
          <p:nvPr>
            <p:ph type="sldNum" sz="quarter" idx="4"/>
          </p:nvPr>
        </p:nvSpPr>
        <p:spPr/>
        <p:txBody>
          <a:bodyPr/>
          <a:lstStyle/>
          <a:p>
            <a:fld id="{71A9F2F3-BA89-4AAA-A98E-105336200F76}" type="slidenum">
              <a:rPr lang="en-US" smtClean="0"/>
              <a:pPr/>
              <a:t>2</a:t>
            </a:fld>
            <a:endParaRPr lang="en-US" dirty="0"/>
          </a:p>
        </p:txBody>
      </p:sp>
    </p:spTree>
    <p:extLst>
      <p:ext uri="{BB962C8B-B14F-4D97-AF65-F5344CB8AC3E}">
        <p14:creationId xmlns:p14="http://schemas.microsoft.com/office/powerpoint/2010/main" val="2041420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09EDB-D67F-C14D-B977-4B80271AE61C}"/>
              </a:ext>
            </a:extLst>
          </p:cNvPr>
          <p:cNvSpPr>
            <a:spLocks noGrp="1"/>
          </p:cNvSpPr>
          <p:nvPr>
            <p:ph type="title"/>
          </p:nvPr>
        </p:nvSpPr>
        <p:spPr/>
        <p:txBody>
          <a:bodyPr/>
          <a:lstStyle/>
          <a:p>
            <a:r>
              <a:rPr lang="en-US" altLang="zh-CN" dirty="0"/>
              <a:t>Evaluation</a:t>
            </a:r>
            <a:endParaRPr lang="en-US" dirty="0"/>
          </a:p>
        </p:txBody>
      </p:sp>
      <p:sp>
        <p:nvSpPr>
          <p:cNvPr id="3" name="Content Placeholder 2">
            <a:extLst>
              <a:ext uri="{FF2B5EF4-FFF2-40B4-BE49-F238E27FC236}">
                <a16:creationId xmlns:a16="http://schemas.microsoft.com/office/drawing/2014/main" id="{6D2C0E50-E7BE-844A-BDC2-BC5786CCA9FA}"/>
              </a:ext>
            </a:extLst>
          </p:cNvPr>
          <p:cNvSpPr>
            <a:spLocks noGrp="1"/>
          </p:cNvSpPr>
          <p:nvPr>
            <p:ph idx="1"/>
          </p:nvPr>
        </p:nvSpPr>
        <p:spPr/>
        <p:txBody>
          <a:bodyPr/>
          <a:lstStyle/>
          <a:p>
            <a:r>
              <a:rPr lang="en-US" dirty="0"/>
              <a:t>Crowdsourced user study on Amazon Mechanical Turk to validate visual design alternatives</a:t>
            </a:r>
            <a:r>
              <a:rPr lang="zh-CN" altLang="en-US" dirty="0"/>
              <a:t> </a:t>
            </a:r>
            <a:r>
              <a:rPr lang="en-US" altLang="zh-CN" dirty="0"/>
              <a:t>with</a:t>
            </a:r>
            <a:r>
              <a:rPr lang="zh-CN" altLang="en-US" dirty="0"/>
              <a:t> </a:t>
            </a:r>
            <a:r>
              <a:rPr lang="en-US" altLang="zh-CN" dirty="0">
                <a:solidFill>
                  <a:srgbClr val="FFFF00"/>
                </a:solidFill>
              </a:rPr>
              <a:t>135</a:t>
            </a:r>
            <a:r>
              <a:rPr lang="zh-CN" altLang="en-US" dirty="0">
                <a:solidFill>
                  <a:srgbClr val="FFFF00"/>
                </a:solidFill>
              </a:rPr>
              <a:t> </a:t>
            </a:r>
            <a:r>
              <a:rPr lang="en-US" altLang="zh-CN" dirty="0">
                <a:solidFill>
                  <a:srgbClr val="FFFF00"/>
                </a:solidFill>
              </a:rPr>
              <a:t>participants</a:t>
            </a:r>
            <a:endParaRPr lang="en-US" dirty="0">
              <a:solidFill>
                <a:srgbClr val="FFFF00"/>
              </a:solidFill>
            </a:endParaRPr>
          </a:p>
          <a:p>
            <a:r>
              <a:rPr lang="en-US" altLang="zh-CN" dirty="0"/>
              <a:t>Dataset:</a:t>
            </a:r>
            <a:r>
              <a:rPr lang="zh-CN" altLang="en-US" dirty="0"/>
              <a:t> </a:t>
            </a:r>
            <a:r>
              <a:rPr lang="en-US" altLang="zh-CN" dirty="0">
                <a:solidFill>
                  <a:srgbClr val="FFFF00"/>
                </a:solidFill>
              </a:rPr>
              <a:t>10</a:t>
            </a:r>
            <a:r>
              <a:rPr lang="zh-CN" altLang="en-US" dirty="0">
                <a:solidFill>
                  <a:srgbClr val="FFFF00"/>
                </a:solidFill>
              </a:rPr>
              <a:t> </a:t>
            </a:r>
            <a:r>
              <a:rPr lang="en-US" altLang="zh-CN" dirty="0">
                <a:solidFill>
                  <a:srgbClr val="FFFF00"/>
                </a:solidFill>
              </a:rPr>
              <a:t>stops</a:t>
            </a:r>
            <a:r>
              <a:rPr lang="zh-CN" altLang="en-US" dirty="0"/>
              <a:t> </a:t>
            </a:r>
            <a:r>
              <a:rPr lang="en-US" altLang="zh-CN" dirty="0"/>
              <a:t>in</a:t>
            </a:r>
            <a:r>
              <a:rPr lang="zh-CN" altLang="en-US" dirty="0"/>
              <a:t> </a:t>
            </a:r>
            <a:r>
              <a:rPr lang="en-US" altLang="zh-CN" dirty="0"/>
              <a:t>a</a:t>
            </a:r>
            <a:r>
              <a:rPr lang="zh-CN" altLang="en-US" dirty="0"/>
              <a:t> </a:t>
            </a:r>
            <a:r>
              <a:rPr lang="en-US" altLang="zh-CN" dirty="0"/>
              <a:t>directed</a:t>
            </a:r>
            <a:r>
              <a:rPr lang="zh-CN" altLang="en-US" dirty="0"/>
              <a:t> </a:t>
            </a:r>
            <a:r>
              <a:rPr lang="en-US" altLang="zh-CN" dirty="0"/>
              <a:t>graph</a:t>
            </a:r>
          </a:p>
          <a:p>
            <a:r>
              <a:rPr lang="en-US" altLang="zh-CN" dirty="0"/>
              <a:t>Task:</a:t>
            </a:r>
            <a:r>
              <a:rPr lang="zh-CN" altLang="en-US" dirty="0"/>
              <a:t> </a:t>
            </a:r>
            <a:r>
              <a:rPr lang="en-US" altLang="zh-CN" dirty="0"/>
              <a:t>determine</a:t>
            </a:r>
            <a:r>
              <a:rPr lang="zh-CN" altLang="en-US" dirty="0"/>
              <a:t> </a:t>
            </a:r>
            <a:r>
              <a:rPr lang="en-US" altLang="zh-CN" dirty="0"/>
              <a:t>whether</a:t>
            </a:r>
            <a:r>
              <a:rPr lang="zh-CN" altLang="en-US" dirty="0"/>
              <a:t> </a:t>
            </a:r>
            <a:r>
              <a:rPr lang="en-US" altLang="zh-CN" dirty="0">
                <a:solidFill>
                  <a:srgbClr val="FFFF00"/>
                </a:solidFill>
              </a:rPr>
              <a:t>two</a:t>
            </a:r>
            <a:r>
              <a:rPr lang="zh-CN" altLang="en-US" dirty="0">
                <a:solidFill>
                  <a:srgbClr val="FFFF00"/>
                </a:solidFill>
              </a:rPr>
              <a:t> </a:t>
            </a:r>
            <a:r>
              <a:rPr lang="en-US" altLang="zh-CN" dirty="0">
                <a:solidFill>
                  <a:srgbClr val="FFFF00"/>
                </a:solidFill>
              </a:rPr>
              <a:t>stops</a:t>
            </a:r>
            <a:r>
              <a:rPr lang="zh-CN" altLang="en-US" dirty="0"/>
              <a:t> </a:t>
            </a:r>
            <a:r>
              <a:rPr lang="en-US" altLang="zh-CN" dirty="0"/>
              <a:t>were</a:t>
            </a:r>
            <a:r>
              <a:rPr lang="zh-CN" altLang="en-US" dirty="0"/>
              <a:t> </a:t>
            </a:r>
            <a:r>
              <a:rPr lang="en-US" altLang="zh-CN" dirty="0"/>
              <a:t>connected</a:t>
            </a:r>
            <a:r>
              <a:rPr lang="zh-CN" altLang="en-US" dirty="0"/>
              <a:t> </a:t>
            </a:r>
            <a:r>
              <a:rPr lang="en-US" altLang="zh-CN" dirty="0"/>
              <a:t>by</a:t>
            </a:r>
            <a:r>
              <a:rPr lang="zh-CN" altLang="en-US" dirty="0"/>
              <a:t> </a:t>
            </a:r>
            <a:r>
              <a:rPr lang="en-US" altLang="zh-CN" dirty="0"/>
              <a:t>a</a:t>
            </a:r>
            <a:r>
              <a:rPr lang="zh-CN" altLang="en-US" dirty="0"/>
              <a:t> </a:t>
            </a:r>
            <a:r>
              <a:rPr lang="en-US" altLang="zh-CN" dirty="0"/>
              <a:t>route</a:t>
            </a:r>
          </a:p>
          <a:p>
            <a:pPr marL="0" indent="0">
              <a:buNone/>
            </a:pPr>
            <a:endParaRPr lang="en-US" altLang="zh-CN" dirty="0"/>
          </a:p>
        </p:txBody>
      </p:sp>
      <p:sp>
        <p:nvSpPr>
          <p:cNvPr id="4" name="Slide Number Placeholder 3">
            <a:extLst>
              <a:ext uri="{FF2B5EF4-FFF2-40B4-BE49-F238E27FC236}">
                <a16:creationId xmlns:a16="http://schemas.microsoft.com/office/drawing/2014/main" id="{12E8F596-E62F-AC4D-A54F-483AD2F45470}"/>
              </a:ext>
            </a:extLst>
          </p:cNvPr>
          <p:cNvSpPr>
            <a:spLocks noGrp="1"/>
          </p:cNvSpPr>
          <p:nvPr>
            <p:ph type="sldNum" sz="quarter" idx="4"/>
          </p:nvPr>
        </p:nvSpPr>
        <p:spPr/>
        <p:txBody>
          <a:bodyPr/>
          <a:lstStyle/>
          <a:p>
            <a:fld id="{71A9F2F3-BA89-4AAA-A98E-105336200F76}" type="slidenum">
              <a:rPr lang="en-US" smtClean="0"/>
              <a:pPr/>
              <a:t>20</a:t>
            </a:fld>
            <a:endParaRPr lang="en-US" dirty="0"/>
          </a:p>
        </p:txBody>
      </p:sp>
      <p:pic>
        <p:nvPicPr>
          <p:cNvPr id="10" name="Picture 9" descr="A close up of a map&#10;&#10;Description automatically generated">
            <a:extLst>
              <a:ext uri="{FF2B5EF4-FFF2-40B4-BE49-F238E27FC236}">
                <a16:creationId xmlns:a16="http://schemas.microsoft.com/office/drawing/2014/main" id="{09D61225-9FD8-274C-8594-A9BA5148F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467" y="3853430"/>
            <a:ext cx="5538281" cy="2409051"/>
          </a:xfrm>
          <a:prstGeom prst="rect">
            <a:avLst/>
          </a:prstGeom>
        </p:spPr>
      </p:pic>
      <p:sp>
        <p:nvSpPr>
          <p:cNvPr id="11" name="Down Arrow 10">
            <a:extLst>
              <a:ext uri="{FF2B5EF4-FFF2-40B4-BE49-F238E27FC236}">
                <a16:creationId xmlns:a16="http://schemas.microsoft.com/office/drawing/2014/main" id="{02E3609F-2E5F-774E-B42A-8F6DAFED79D9}"/>
              </a:ext>
            </a:extLst>
          </p:cNvPr>
          <p:cNvSpPr/>
          <p:nvPr/>
        </p:nvSpPr>
        <p:spPr>
          <a:xfrm>
            <a:off x="5200379" y="4386830"/>
            <a:ext cx="206829" cy="457200"/>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9955BCB4-00F1-5A47-8C35-C8DFD0592C18}"/>
              </a:ext>
            </a:extLst>
          </p:cNvPr>
          <p:cNvSpPr/>
          <p:nvPr/>
        </p:nvSpPr>
        <p:spPr>
          <a:xfrm>
            <a:off x="2402750" y="3707605"/>
            <a:ext cx="206829" cy="457200"/>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7620CDC-0FBC-C248-8314-3B19F3042411}"/>
              </a:ext>
            </a:extLst>
          </p:cNvPr>
          <p:cNvSpPr/>
          <p:nvPr/>
        </p:nvSpPr>
        <p:spPr>
          <a:xfrm>
            <a:off x="7165469" y="4273125"/>
            <a:ext cx="4188331" cy="1569660"/>
          </a:xfrm>
          <a:prstGeom prst="rect">
            <a:avLst/>
          </a:prstGeom>
        </p:spPr>
        <p:txBody>
          <a:bodyPr wrap="square">
            <a:spAutoFit/>
          </a:bodyPr>
          <a:lstStyle/>
          <a:p>
            <a:r>
              <a:rPr lang="en-US" altLang="zh-CN" sz="2400" dirty="0">
                <a:solidFill>
                  <a:schemeClr val="bg1"/>
                </a:solidFill>
                <a:latin typeface="Arial" panose="020B0604020202020204" pitchFamily="34" charset="0"/>
                <a:cs typeface="Arial" panose="020B0604020202020204" pitchFamily="34" charset="0"/>
              </a:rPr>
              <a:t>Is</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there</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route</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travel</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from</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stop</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X</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to</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stop</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Y?</a:t>
            </a:r>
          </a:p>
          <a:p>
            <a:pPr marL="342900" indent="-342900">
              <a:buFont typeface="Courier New" panose="02070309020205020404" pitchFamily="49" charset="0"/>
              <a:buChar char="o"/>
            </a:pPr>
            <a:r>
              <a:rPr lang="en-US" altLang="zh-CN" sz="2400" dirty="0">
                <a:solidFill>
                  <a:schemeClr val="bg1"/>
                </a:solidFill>
                <a:latin typeface="Arial" panose="020B0604020202020204" pitchFamily="34" charset="0"/>
                <a:cs typeface="Arial" panose="020B0604020202020204" pitchFamily="34" charset="0"/>
              </a:rPr>
              <a:t>Yes</a:t>
            </a:r>
          </a:p>
          <a:p>
            <a:pPr marL="342900" indent="-342900">
              <a:buFont typeface="Courier New" panose="02070309020205020404" pitchFamily="49" charset="0"/>
              <a:buChar char="o"/>
            </a:pPr>
            <a:r>
              <a:rPr lang="en-US" altLang="zh-CN" sz="2400" dirty="0">
                <a:solidFill>
                  <a:schemeClr val="bg1"/>
                </a:solidFill>
                <a:latin typeface="Arial" panose="020B0604020202020204" pitchFamily="34" charset="0"/>
                <a:cs typeface="Arial" panose="020B0604020202020204" pitchFamily="34" charset="0"/>
              </a:rPr>
              <a:t>No</a:t>
            </a:r>
          </a:p>
        </p:txBody>
      </p:sp>
    </p:spTree>
    <p:extLst>
      <p:ext uri="{BB962C8B-B14F-4D97-AF65-F5344CB8AC3E}">
        <p14:creationId xmlns:p14="http://schemas.microsoft.com/office/powerpoint/2010/main" val="297860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64FE2-1D3D-3444-A411-AA6D3F3C70E8}"/>
              </a:ext>
            </a:extLst>
          </p:cNvPr>
          <p:cNvSpPr>
            <a:spLocks noGrp="1"/>
          </p:cNvSpPr>
          <p:nvPr>
            <p:ph type="title"/>
          </p:nvPr>
        </p:nvSpPr>
        <p:spPr/>
        <p:txBody>
          <a:bodyPr/>
          <a:lstStyle/>
          <a:p>
            <a:r>
              <a:rPr lang="en-US" altLang="zh-CN" dirty="0"/>
              <a:t>Example Image – </a:t>
            </a:r>
            <a:r>
              <a:rPr lang="en-US" dirty="0"/>
              <a:t>Arrow Glyphs</a:t>
            </a:r>
          </a:p>
        </p:txBody>
      </p:sp>
      <p:sp>
        <p:nvSpPr>
          <p:cNvPr id="4" name="Slide Number Placeholder 3">
            <a:extLst>
              <a:ext uri="{FF2B5EF4-FFF2-40B4-BE49-F238E27FC236}">
                <a16:creationId xmlns:a16="http://schemas.microsoft.com/office/drawing/2014/main" id="{70981096-03E8-1247-9C19-874C254713B6}"/>
              </a:ext>
            </a:extLst>
          </p:cNvPr>
          <p:cNvSpPr>
            <a:spLocks noGrp="1"/>
          </p:cNvSpPr>
          <p:nvPr>
            <p:ph type="sldNum" sz="quarter" idx="4"/>
          </p:nvPr>
        </p:nvSpPr>
        <p:spPr/>
        <p:txBody>
          <a:bodyPr/>
          <a:lstStyle/>
          <a:p>
            <a:fld id="{71A9F2F3-BA89-4AAA-A98E-105336200F76}" type="slidenum">
              <a:rPr lang="en-US" smtClean="0"/>
              <a:pPr/>
              <a:t>21</a:t>
            </a:fld>
            <a:endParaRPr lang="en-US" dirty="0"/>
          </a:p>
        </p:txBody>
      </p:sp>
      <p:pic>
        <p:nvPicPr>
          <p:cNvPr id="8" name="Content Placeholder 7" descr="A close up of a map&#10;&#10;Description automatically generated">
            <a:extLst>
              <a:ext uri="{FF2B5EF4-FFF2-40B4-BE49-F238E27FC236}">
                <a16:creationId xmlns:a16="http://schemas.microsoft.com/office/drawing/2014/main" id="{005FDB7E-3989-AD4E-BE43-D35E9E722F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4252" y="1825625"/>
            <a:ext cx="10003497" cy="4351338"/>
          </a:xfrm>
        </p:spPr>
      </p:pic>
    </p:spTree>
    <p:extLst>
      <p:ext uri="{BB962C8B-B14F-4D97-AF65-F5344CB8AC3E}">
        <p14:creationId xmlns:p14="http://schemas.microsoft.com/office/powerpoint/2010/main" val="1661111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64FE2-1D3D-3444-A411-AA6D3F3C70E8}"/>
              </a:ext>
            </a:extLst>
          </p:cNvPr>
          <p:cNvSpPr>
            <a:spLocks noGrp="1"/>
          </p:cNvSpPr>
          <p:nvPr>
            <p:ph type="title"/>
          </p:nvPr>
        </p:nvSpPr>
        <p:spPr/>
        <p:txBody>
          <a:bodyPr/>
          <a:lstStyle/>
          <a:p>
            <a:r>
              <a:rPr lang="en-US" altLang="zh-CN" dirty="0"/>
              <a:t>Example Image – Transparency</a:t>
            </a:r>
            <a:r>
              <a:rPr lang="zh-CN" altLang="en-US" dirty="0"/>
              <a:t> </a:t>
            </a:r>
            <a:r>
              <a:rPr lang="en-US" altLang="zh-CN" dirty="0"/>
              <a:t>Gradient</a:t>
            </a:r>
            <a:endParaRPr lang="en-US" dirty="0"/>
          </a:p>
        </p:txBody>
      </p:sp>
      <p:sp>
        <p:nvSpPr>
          <p:cNvPr id="4" name="Slide Number Placeholder 3">
            <a:extLst>
              <a:ext uri="{FF2B5EF4-FFF2-40B4-BE49-F238E27FC236}">
                <a16:creationId xmlns:a16="http://schemas.microsoft.com/office/drawing/2014/main" id="{70981096-03E8-1247-9C19-874C254713B6}"/>
              </a:ext>
            </a:extLst>
          </p:cNvPr>
          <p:cNvSpPr>
            <a:spLocks noGrp="1"/>
          </p:cNvSpPr>
          <p:nvPr>
            <p:ph type="sldNum" sz="quarter" idx="4"/>
          </p:nvPr>
        </p:nvSpPr>
        <p:spPr/>
        <p:txBody>
          <a:bodyPr/>
          <a:lstStyle/>
          <a:p>
            <a:fld id="{71A9F2F3-BA89-4AAA-A98E-105336200F76}" type="slidenum">
              <a:rPr lang="en-US" smtClean="0"/>
              <a:pPr/>
              <a:t>22</a:t>
            </a:fld>
            <a:endParaRPr lang="en-US" dirty="0"/>
          </a:p>
        </p:txBody>
      </p:sp>
      <p:pic>
        <p:nvPicPr>
          <p:cNvPr id="10" name="Content Placeholder 9" descr="A close up of a map&#10;&#10;Description automatically generated">
            <a:extLst>
              <a:ext uri="{FF2B5EF4-FFF2-40B4-BE49-F238E27FC236}">
                <a16:creationId xmlns:a16="http://schemas.microsoft.com/office/drawing/2014/main" id="{15C8FE10-B89B-F74A-8B3F-17F0E7AB40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4252" y="1825625"/>
            <a:ext cx="10003497" cy="4351338"/>
          </a:xfrm>
        </p:spPr>
      </p:pic>
    </p:spTree>
    <p:extLst>
      <p:ext uri="{BB962C8B-B14F-4D97-AF65-F5344CB8AC3E}">
        <p14:creationId xmlns:p14="http://schemas.microsoft.com/office/powerpoint/2010/main" val="1429871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64FE2-1D3D-3444-A411-AA6D3F3C70E8}"/>
              </a:ext>
            </a:extLst>
          </p:cNvPr>
          <p:cNvSpPr>
            <a:spLocks noGrp="1"/>
          </p:cNvSpPr>
          <p:nvPr>
            <p:ph type="title"/>
          </p:nvPr>
        </p:nvSpPr>
        <p:spPr/>
        <p:txBody>
          <a:bodyPr/>
          <a:lstStyle/>
          <a:p>
            <a:r>
              <a:rPr lang="en-US" altLang="zh-CN" dirty="0"/>
              <a:t>Example Image – Tapered Lines</a:t>
            </a:r>
            <a:endParaRPr lang="en-US" dirty="0"/>
          </a:p>
        </p:txBody>
      </p:sp>
      <p:sp>
        <p:nvSpPr>
          <p:cNvPr id="4" name="Slide Number Placeholder 3">
            <a:extLst>
              <a:ext uri="{FF2B5EF4-FFF2-40B4-BE49-F238E27FC236}">
                <a16:creationId xmlns:a16="http://schemas.microsoft.com/office/drawing/2014/main" id="{70981096-03E8-1247-9C19-874C254713B6}"/>
              </a:ext>
            </a:extLst>
          </p:cNvPr>
          <p:cNvSpPr>
            <a:spLocks noGrp="1"/>
          </p:cNvSpPr>
          <p:nvPr>
            <p:ph type="sldNum" sz="quarter" idx="4"/>
          </p:nvPr>
        </p:nvSpPr>
        <p:spPr/>
        <p:txBody>
          <a:bodyPr/>
          <a:lstStyle/>
          <a:p>
            <a:fld id="{71A9F2F3-BA89-4AAA-A98E-105336200F76}" type="slidenum">
              <a:rPr lang="en-US" smtClean="0"/>
              <a:pPr/>
              <a:t>23</a:t>
            </a:fld>
            <a:endParaRPr lang="en-US" dirty="0"/>
          </a:p>
        </p:txBody>
      </p:sp>
      <p:pic>
        <p:nvPicPr>
          <p:cNvPr id="12" name="Content Placeholder 11" descr="A close up of a map&#10;&#10;Description automatically generated">
            <a:extLst>
              <a:ext uri="{FF2B5EF4-FFF2-40B4-BE49-F238E27FC236}">
                <a16:creationId xmlns:a16="http://schemas.microsoft.com/office/drawing/2014/main" id="{A56513BC-EFDB-8443-BA2A-7A89B2F9CB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4252" y="1825625"/>
            <a:ext cx="10003497" cy="4351338"/>
          </a:xfrm>
        </p:spPr>
      </p:pic>
    </p:spTree>
    <p:extLst>
      <p:ext uri="{BB962C8B-B14F-4D97-AF65-F5344CB8AC3E}">
        <p14:creationId xmlns:p14="http://schemas.microsoft.com/office/powerpoint/2010/main" val="3060092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39C45-680F-534B-83FD-80368A4441B9}"/>
              </a:ext>
            </a:extLst>
          </p:cNvPr>
          <p:cNvSpPr>
            <a:spLocks noGrp="1"/>
          </p:cNvSpPr>
          <p:nvPr>
            <p:ph type="title"/>
          </p:nvPr>
        </p:nvSpPr>
        <p:spPr/>
        <p:txBody>
          <a:bodyPr/>
          <a:lstStyle/>
          <a:p>
            <a:r>
              <a:rPr lang="en-US" dirty="0"/>
              <a:t>Experimental Factors</a:t>
            </a:r>
            <a:r>
              <a:rPr lang="zh-CN" altLang="en-US" dirty="0"/>
              <a:t> </a:t>
            </a:r>
            <a:r>
              <a:rPr lang="en-US" altLang="zh-CN" dirty="0"/>
              <a:t>1/2</a:t>
            </a:r>
            <a:endParaRPr lang="en-US" dirty="0"/>
          </a:p>
        </p:txBody>
      </p:sp>
      <p:sp>
        <p:nvSpPr>
          <p:cNvPr id="3" name="Content Placeholder 2">
            <a:extLst>
              <a:ext uri="{FF2B5EF4-FFF2-40B4-BE49-F238E27FC236}">
                <a16:creationId xmlns:a16="http://schemas.microsoft.com/office/drawing/2014/main" id="{96C7F284-50B4-D643-AC66-ED162E486B92}"/>
              </a:ext>
            </a:extLst>
          </p:cNvPr>
          <p:cNvSpPr>
            <a:spLocks noGrp="1"/>
          </p:cNvSpPr>
          <p:nvPr>
            <p:ph idx="1"/>
          </p:nvPr>
        </p:nvSpPr>
        <p:spPr/>
        <p:txBody>
          <a:bodyPr/>
          <a:lstStyle/>
          <a:p>
            <a:r>
              <a:rPr lang="en-US" altLang="zh-CN" dirty="0"/>
              <a:t>Visual</a:t>
            </a:r>
            <a:r>
              <a:rPr lang="zh-CN" altLang="en-US" dirty="0"/>
              <a:t> </a:t>
            </a:r>
            <a:r>
              <a:rPr lang="en-US" altLang="zh-CN" dirty="0"/>
              <a:t>design</a:t>
            </a:r>
            <a:r>
              <a:rPr lang="zh-CN" altLang="en-US" dirty="0"/>
              <a:t> </a:t>
            </a:r>
            <a:r>
              <a:rPr lang="en-US" altLang="zh-CN" dirty="0"/>
              <a:t>alternatives</a:t>
            </a:r>
            <a:r>
              <a:rPr lang="zh-CN" altLang="en-US" dirty="0"/>
              <a:t> </a:t>
            </a:r>
            <a:r>
              <a:rPr lang="en-US" altLang="zh-CN" dirty="0"/>
              <a:t>to</a:t>
            </a:r>
            <a:r>
              <a:rPr lang="zh-CN" altLang="en-US" dirty="0"/>
              <a:t> </a:t>
            </a:r>
            <a:r>
              <a:rPr lang="en-US" altLang="zh-CN" dirty="0"/>
              <a:t>convey</a:t>
            </a:r>
            <a:r>
              <a:rPr lang="zh-CN" altLang="en-US" dirty="0"/>
              <a:t> </a:t>
            </a:r>
            <a:r>
              <a:rPr lang="en-US" altLang="zh-CN" dirty="0"/>
              <a:t>directionality</a:t>
            </a:r>
          </a:p>
        </p:txBody>
      </p:sp>
      <p:sp>
        <p:nvSpPr>
          <p:cNvPr id="4" name="Slide Number Placeholder 3">
            <a:extLst>
              <a:ext uri="{FF2B5EF4-FFF2-40B4-BE49-F238E27FC236}">
                <a16:creationId xmlns:a16="http://schemas.microsoft.com/office/drawing/2014/main" id="{0ABE0AE9-626B-454F-89D5-5A31AF06AEFF}"/>
              </a:ext>
            </a:extLst>
          </p:cNvPr>
          <p:cNvSpPr>
            <a:spLocks noGrp="1"/>
          </p:cNvSpPr>
          <p:nvPr>
            <p:ph type="sldNum" sz="quarter" idx="4"/>
          </p:nvPr>
        </p:nvSpPr>
        <p:spPr/>
        <p:txBody>
          <a:bodyPr/>
          <a:lstStyle/>
          <a:p>
            <a:fld id="{71A9F2F3-BA89-4AAA-A98E-105336200F76}" type="slidenum">
              <a:rPr lang="en-US" smtClean="0"/>
              <a:pPr/>
              <a:t>24</a:t>
            </a:fld>
            <a:endParaRPr lang="en-US" dirty="0"/>
          </a:p>
        </p:txBody>
      </p:sp>
      <p:graphicFrame>
        <p:nvGraphicFramePr>
          <p:cNvPr id="18" name="Table 17">
            <a:extLst>
              <a:ext uri="{FF2B5EF4-FFF2-40B4-BE49-F238E27FC236}">
                <a16:creationId xmlns:a16="http://schemas.microsoft.com/office/drawing/2014/main" id="{0A80325F-C423-3D44-88F1-C03E164B503B}"/>
              </a:ext>
            </a:extLst>
          </p:cNvPr>
          <p:cNvGraphicFramePr>
            <a:graphicFrameLocks noGrp="1"/>
          </p:cNvGraphicFramePr>
          <p:nvPr>
            <p:extLst>
              <p:ext uri="{D42A27DB-BD31-4B8C-83A1-F6EECF244321}">
                <p14:modId xmlns:p14="http://schemas.microsoft.com/office/powerpoint/2010/main" val="187555770"/>
              </p:ext>
            </p:extLst>
          </p:nvPr>
        </p:nvGraphicFramePr>
        <p:xfrm>
          <a:off x="838200" y="2330026"/>
          <a:ext cx="10775366" cy="4114800"/>
        </p:xfrm>
        <a:graphic>
          <a:graphicData uri="http://schemas.openxmlformats.org/drawingml/2006/table">
            <a:tbl>
              <a:tblPr firstRow="1" bandRow="1">
                <a:tableStyleId>{5C22544A-7EE6-4342-B048-85BDC9FD1C3A}</a:tableStyleId>
              </a:tblPr>
              <a:tblGrid>
                <a:gridCol w="4416706">
                  <a:extLst>
                    <a:ext uri="{9D8B030D-6E8A-4147-A177-3AD203B41FA5}">
                      <a16:colId xmlns:a16="http://schemas.microsoft.com/office/drawing/2014/main" val="2398739585"/>
                    </a:ext>
                  </a:extLst>
                </a:gridCol>
                <a:gridCol w="2260319">
                  <a:extLst>
                    <a:ext uri="{9D8B030D-6E8A-4147-A177-3AD203B41FA5}">
                      <a16:colId xmlns:a16="http://schemas.microsoft.com/office/drawing/2014/main" val="2871238706"/>
                    </a:ext>
                  </a:extLst>
                </a:gridCol>
                <a:gridCol w="4098341">
                  <a:extLst>
                    <a:ext uri="{9D8B030D-6E8A-4147-A177-3AD203B41FA5}">
                      <a16:colId xmlns:a16="http://schemas.microsoft.com/office/drawing/2014/main" val="2643152641"/>
                    </a:ext>
                  </a:extLst>
                </a:gridCol>
              </a:tblGrid>
              <a:tr h="451724">
                <a:tc>
                  <a:txBody>
                    <a:bodyPr/>
                    <a:lstStyle/>
                    <a:p>
                      <a:pPr algn="ctr"/>
                      <a:r>
                        <a:rPr lang="en-US" sz="2400" b="1" dirty="0">
                          <a:latin typeface="Arial" panose="020B0604020202020204" pitchFamily="34" charset="0"/>
                          <a:cs typeface="Arial" panose="020B0604020202020204" pitchFamily="34" charset="0"/>
                        </a:rPr>
                        <a:t>Visual Designs</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Arial" panose="020B0604020202020204" pitchFamily="34" charset="0"/>
                          <a:cs typeface="Arial" panose="020B0604020202020204" pitchFamily="34" charset="0"/>
                        </a:rPr>
                        <a:t>Abbreviations</a:t>
                      </a:r>
                      <a:endParaRPr lang="en-US" sz="2400" b="1" dirty="0">
                        <a:latin typeface="Arial" panose="020B0604020202020204" pitchFamily="34" charset="0"/>
                        <a:cs typeface="Arial" panose="020B0604020202020204" pitchFamily="34" charset="0"/>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latin typeface="Arial" panose="020B0604020202020204" pitchFamily="34" charset="0"/>
                          <a:cs typeface="Arial" panose="020B0604020202020204" pitchFamily="34" charset="0"/>
                        </a:rPr>
                        <a:t>Visual</a:t>
                      </a:r>
                      <a:r>
                        <a:rPr lang="zh-CN" altLang="en-US" sz="2400" b="1" dirty="0">
                          <a:latin typeface="Arial" panose="020B0604020202020204" pitchFamily="34" charset="0"/>
                          <a:cs typeface="Arial" panose="020B0604020202020204" pitchFamily="34" charset="0"/>
                        </a:rPr>
                        <a:t> </a:t>
                      </a:r>
                      <a:r>
                        <a:rPr lang="en-US" altLang="zh-CN" sz="2400" b="1" dirty="0">
                          <a:latin typeface="Arial" panose="020B0604020202020204" pitchFamily="34" charset="0"/>
                          <a:cs typeface="Arial" panose="020B0604020202020204" pitchFamily="34" charset="0"/>
                        </a:rPr>
                        <a:t>Representations</a:t>
                      </a:r>
                      <a:endParaRPr lang="en-US" sz="2400" b="1"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464893055"/>
                  </a:ext>
                </a:extLst>
              </a:tr>
              <a:tr h="451724">
                <a:tc>
                  <a:txBody>
                    <a:bodyPr/>
                    <a:lstStyle/>
                    <a:p>
                      <a:pPr algn="l"/>
                      <a:r>
                        <a:rPr lang="en-US" altLang="zh-CN" sz="2400" dirty="0">
                          <a:solidFill>
                            <a:schemeClr val="bg1"/>
                          </a:solidFill>
                          <a:latin typeface="Arial" panose="020B0604020202020204" pitchFamily="34" charset="0"/>
                          <a:cs typeface="Arial" panose="020B0604020202020204" pitchFamily="34" charset="0"/>
                        </a:rPr>
                        <a:t>Transparency</a:t>
                      </a:r>
                      <a:endParaRPr lang="en-US" sz="2400" dirty="0">
                        <a:solidFill>
                          <a:schemeClr val="bg1"/>
                        </a:solidFill>
                        <a:latin typeface="Arial" panose="020B0604020202020204" pitchFamily="34" charset="0"/>
                        <a:cs typeface="Arial" panose="020B0604020202020204" pitchFamily="34" charset="0"/>
                      </a:endParaRPr>
                    </a:p>
                  </a:txBody>
                  <a:tcPr>
                    <a:noFill/>
                  </a:tcPr>
                </a:tc>
                <a:tc>
                  <a:txBody>
                    <a:bodyPr/>
                    <a:lstStyle/>
                    <a:p>
                      <a:pPr algn="ctr"/>
                      <a:r>
                        <a:rPr lang="en-US" altLang="zh-CN" sz="2400" dirty="0">
                          <a:solidFill>
                            <a:schemeClr val="bg1"/>
                          </a:solidFill>
                          <a:latin typeface="Arial" panose="020B0604020202020204" pitchFamily="34" charset="0"/>
                          <a:cs typeface="Arial" panose="020B0604020202020204" pitchFamily="34" charset="0"/>
                        </a:rPr>
                        <a:t>TR</a:t>
                      </a:r>
                      <a:endParaRPr lang="en-US" sz="2400" dirty="0">
                        <a:solidFill>
                          <a:schemeClr val="bg1"/>
                        </a:solidFill>
                        <a:latin typeface="Arial" panose="020B0604020202020204" pitchFamily="34" charset="0"/>
                        <a:cs typeface="Arial" panose="020B0604020202020204" pitchFamily="34" charset="0"/>
                      </a:endParaRPr>
                    </a:p>
                  </a:txBody>
                  <a:tcPr>
                    <a:noFill/>
                  </a:tcPr>
                </a:tc>
                <a:tc>
                  <a:txBody>
                    <a:bodyPr/>
                    <a:lstStyle/>
                    <a:p>
                      <a:pPr algn="ctr"/>
                      <a:endParaRPr lang="en-US" sz="2400" dirty="0">
                        <a:solidFill>
                          <a:schemeClr val="bg1"/>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056344976"/>
                  </a:ext>
                </a:extLst>
              </a:tr>
              <a:tr h="4517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bg1"/>
                          </a:solidFill>
                          <a:latin typeface="Arial" panose="020B0604020202020204" pitchFamily="34" charset="0"/>
                          <a:cs typeface="Arial" panose="020B0604020202020204" pitchFamily="34" charset="0"/>
                        </a:rPr>
                        <a:t>Local</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tapered</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(stop</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to</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stop)</a:t>
                      </a:r>
                      <a:endParaRPr lang="en-US" sz="2400" dirty="0">
                        <a:solidFill>
                          <a:schemeClr val="bg1"/>
                        </a:solidFill>
                        <a:latin typeface="Arial" panose="020B0604020202020204" pitchFamily="34" charset="0"/>
                        <a:cs typeface="Arial" panose="020B0604020202020204" pitchFamily="34" charset="0"/>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bg1"/>
                          </a:solidFill>
                          <a:latin typeface="Arial" panose="020B0604020202020204" pitchFamily="34" charset="0"/>
                          <a:cs typeface="Arial" panose="020B0604020202020204" pitchFamily="34" charset="0"/>
                        </a:rPr>
                        <a:t>LT</a:t>
                      </a:r>
                      <a:endParaRPr lang="en-US" sz="2400" dirty="0">
                        <a:solidFill>
                          <a:schemeClr val="bg1"/>
                        </a:solidFill>
                        <a:latin typeface="Arial" panose="020B0604020202020204" pitchFamily="34" charset="0"/>
                        <a:cs typeface="Arial" panose="020B0604020202020204" pitchFamily="34" charset="0"/>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bg1"/>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676813824"/>
                  </a:ext>
                </a:extLst>
              </a:tr>
              <a:tr h="4517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bg1"/>
                          </a:solidFill>
                          <a:latin typeface="Arial" panose="020B0604020202020204" pitchFamily="34" charset="0"/>
                          <a:cs typeface="Arial" panose="020B0604020202020204" pitchFamily="34" charset="0"/>
                        </a:rPr>
                        <a:t>Global tapered (an entire route)</a:t>
                      </a:r>
                    </a:p>
                  </a:txBody>
                  <a:tcPr>
                    <a:noFill/>
                  </a:tcPr>
                </a:tc>
                <a:tc>
                  <a:txBody>
                    <a:bodyPr/>
                    <a:lstStyle/>
                    <a:p>
                      <a:pPr algn="ctr"/>
                      <a:r>
                        <a:rPr lang="en-US" altLang="zh-CN" sz="2400" dirty="0">
                          <a:solidFill>
                            <a:schemeClr val="bg1"/>
                          </a:solidFill>
                          <a:latin typeface="Arial" panose="020B0604020202020204" pitchFamily="34" charset="0"/>
                          <a:cs typeface="Arial" panose="020B0604020202020204" pitchFamily="34" charset="0"/>
                        </a:rPr>
                        <a:t>GT</a:t>
                      </a:r>
                      <a:endParaRPr lang="en-US" sz="2400" dirty="0">
                        <a:solidFill>
                          <a:schemeClr val="bg1"/>
                        </a:solidFill>
                        <a:latin typeface="Arial" panose="020B0604020202020204" pitchFamily="34" charset="0"/>
                        <a:cs typeface="Arial" panose="020B0604020202020204" pitchFamily="34" charset="0"/>
                      </a:endParaRPr>
                    </a:p>
                  </a:txBody>
                  <a:tcPr>
                    <a:noFill/>
                  </a:tcPr>
                </a:tc>
                <a:tc>
                  <a:txBody>
                    <a:bodyPr/>
                    <a:lstStyle/>
                    <a:p>
                      <a:pPr algn="ctr"/>
                      <a:endParaRPr lang="en-US" sz="2400" dirty="0">
                        <a:solidFill>
                          <a:schemeClr val="bg1"/>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00994529"/>
                  </a:ext>
                </a:extLst>
              </a:tr>
              <a:tr h="4517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bg1"/>
                          </a:solidFill>
                          <a:latin typeface="Arial" panose="020B0604020202020204" pitchFamily="34" charset="0"/>
                          <a:cs typeface="Arial" panose="020B0604020202020204" pitchFamily="34" charset="0"/>
                        </a:rPr>
                        <a:t>Arrow</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glyph</a:t>
                      </a:r>
                      <a:endParaRPr lang="en-US" sz="2400" dirty="0">
                        <a:solidFill>
                          <a:schemeClr val="bg1"/>
                        </a:solidFill>
                        <a:latin typeface="Arial" panose="020B0604020202020204" pitchFamily="34" charset="0"/>
                        <a:cs typeface="Arial" panose="020B0604020202020204" pitchFamily="34" charset="0"/>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bg1"/>
                          </a:solidFill>
                          <a:latin typeface="Arial" panose="020B0604020202020204" pitchFamily="34" charset="0"/>
                          <a:cs typeface="Arial" panose="020B0604020202020204" pitchFamily="34" charset="0"/>
                        </a:rPr>
                        <a:t>AG</a:t>
                      </a:r>
                      <a:endParaRPr lang="en-US" sz="2400" dirty="0">
                        <a:solidFill>
                          <a:schemeClr val="bg1"/>
                        </a:solidFill>
                        <a:latin typeface="Arial" panose="020B0604020202020204" pitchFamily="34" charset="0"/>
                        <a:cs typeface="Arial" panose="020B0604020202020204" pitchFamily="34" charset="0"/>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bg1"/>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121134222"/>
                  </a:ext>
                </a:extLst>
              </a:tr>
              <a:tr h="451724">
                <a:tc>
                  <a:txBody>
                    <a:bodyPr/>
                    <a:lstStyle/>
                    <a:p>
                      <a:pPr algn="l"/>
                      <a:r>
                        <a:rPr lang="en-US" altLang="zh-CN" sz="2400" dirty="0">
                          <a:solidFill>
                            <a:schemeClr val="bg1"/>
                          </a:solidFill>
                          <a:latin typeface="Arial" panose="020B0604020202020204" pitchFamily="34" charset="0"/>
                          <a:cs typeface="Arial" panose="020B0604020202020204" pitchFamily="34" charset="0"/>
                        </a:rPr>
                        <a:t>Transparency</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Arrow</a:t>
                      </a:r>
                      <a:endParaRPr lang="en-US" sz="2400" dirty="0">
                        <a:solidFill>
                          <a:schemeClr val="bg1"/>
                        </a:solidFill>
                        <a:latin typeface="Arial" panose="020B0604020202020204" pitchFamily="34" charset="0"/>
                        <a:cs typeface="Arial" panose="020B0604020202020204" pitchFamily="34" charset="0"/>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bg1"/>
                          </a:solidFill>
                          <a:latin typeface="Arial" panose="020B0604020202020204" pitchFamily="34" charset="0"/>
                          <a:cs typeface="Arial" panose="020B0604020202020204" pitchFamily="34" charset="0"/>
                        </a:rPr>
                        <a:t>TRA</a:t>
                      </a:r>
                      <a:endParaRPr lang="en-US" sz="2400" dirty="0">
                        <a:solidFill>
                          <a:schemeClr val="bg1"/>
                        </a:solidFill>
                        <a:latin typeface="Arial" panose="020B0604020202020204" pitchFamily="34" charset="0"/>
                        <a:cs typeface="Arial" panose="020B0604020202020204" pitchFamily="34" charset="0"/>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bg1"/>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838388228"/>
                  </a:ext>
                </a:extLst>
              </a:tr>
              <a:tr h="451724">
                <a:tc>
                  <a:txBody>
                    <a:bodyPr/>
                    <a:lstStyle/>
                    <a:p>
                      <a:pPr algn="l"/>
                      <a:r>
                        <a:rPr lang="en-US" altLang="zh-CN" sz="2400" dirty="0">
                          <a:solidFill>
                            <a:schemeClr val="bg1"/>
                          </a:solidFill>
                          <a:latin typeface="Arial" panose="020B0604020202020204" pitchFamily="34" charset="0"/>
                          <a:cs typeface="Arial" panose="020B0604020202020204" pitchFamily="34" charset="0"/>
                        </a:rPr>
                        <a:t>Local</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tapered</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Arrow</a:t>
                      </a:r>
                      <a:endParaRPr lang="en-US" sz="2400" dirty="0">
                        <a:solidFill>
                          <a:schemeClr val="bg1"/>
                        </a:solidFill>
                        <a:latin typeface="Arial" panose="020B0604020202020204" pitchFamily="34" charset="0"/>
                        <a:cs typeface="Arial" panose="020B0604020202020204" pitchFamily="34" charset="0"/>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bg1"/>
                          </a:solidFill>
                          <a:latin typeface="Arial" panose="020B0604020202020204" pitchFamily="34" charset="0"/>
                          <a:cs typeface="Arial" panose="020B0604020202020204" pitchFamily="34" charset="0"/>
                        </a:rPr>
                        <a:t>LTA</a:t>
                      </a:r>
                      <a:endParaRPr lang="en-US" sz="2400" dirty="0">
                        <a:solidFill>
                          <a:schemeClr val="bg1"/>
                        </a:solidFill>
                        <a:latin typeface="Arial" panose="020B0604020202020204" pitchFamily="34" charset="0"/>
                        <a:cs typeface="Arial" panose="020B0604020202020204" pitchFamily="34" charset="0"/>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bg1"/>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050517584"/>
                  </a:ext>
                </a:extLst>
              </a:tr>
              <a:tr h="451724">
                <a:tc>
                  <a:txBody>
                    <a:bodyPr/>
                    <a:lstStyle/>
                    <a:p>
                      <a:pPr algn="l"/>
                      <a:r>
                        <a:rPr lang="en-US" altLang="zh-CN" sz="2400" dirty="0">
                          <a:solidFill>
                            <a:schemeClr val="bg1"/>
                          </a:solidFill>
                          <a:latin typeface="Arial" panose="020B0604020202020204" pitchFamily="34" charset="0"/>
                          <a:cs typeface="Arial" panose="020B0604020202020204" pitchFamily="34" charset="0"/>
                        </a:rPr>
                        <a:t>Global tapered +</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Arrow</a:t>
                      </a:r>
                      <a:endParaRPr lang="en-US" sz="2400" dirty="0">
                        <a:latin typeface="Arial" panose="020B0604020202020204" pitchFamily="34" charset="0"/>
                        <a:cs typeface="Arial" panose="020B0604020202020204" pitchFamily="34" charset="0"/>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bg1"/>
                          </a:solidFill>
                          <a:latin typeface="Arial" panose="020B0604020202020204" pitchFamily="34" charset="0"/>
                          <a:cs typeface="Arial" panose="020B0604020202020204" pitchFamily="34" charset="0"/>
                        </a:rPr>
                        <a:t>GTA</a:t>
                      </a:r>
                      <a:endParaRPr lang="en-US" sz="2400" dirty="0">
                        <a:solidFill>
                          <a:schemeClr val="bg1"/>
                        </a:solidFill>
                        <a:latin typeface="Arial" panose="020B0604020202020204" pitchFamily="34" charset="0"/>
                        <a:cs typeface="Arial" panose="020B0604020202020204" pitchFamily="34" charset="0"/>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bg1"/>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3038141390"/>
                  </a:ext>
                </a:extLst>
              </a:tr>
              <a:tr h="451724">
                <a:tc>
                  <a:txBody>
                    <a:bodyPr/>
                    <a:lstStyle/>
                    <a:p>
                      <a:pPr algn="l"/>
                      <a:r>
                        <a:rPr lang="en-US" altLang="zh-CN" sz="2400" dirty="0">
                          <a:solidFill>
                            <a:schemeClr val="bg1"/>
                          </a:solidFill>
                          <a:latin typeface="Arial" panose="020B0604020202020204" pitchFamily="34" charset="0"/>
                          <a:cs typeface="Arial" panose="020B0604020202020204" pitchFamily="34" charset="0"/>
                        </a:rPr>
                        <a:t>Arrow</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glyph</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Concentric</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ring</a:t>
                      </a:r>
                      <a:endParaRPr lang="en-US" sz="2400" dirty="0">
                        <a:solidFill>
                          <a:schemeClr val="bg1"/>
                        </a:solidFill>
                        <a:latin typeface="Arial" panose="020B0604020202020204" pitchFamily="34" charset="0"/>
                        <a:cs typeface="Arial" panose="020B0604020202020204" pitchFamily="34" charset="0"/>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bg1"/>
                          </a:solidFill>
                          <a:latin typeface="Arial" panose="020B0604020202020204" pitchFamily="34" charset="0"/>
                          <a:cs typeface="Arial" panose="020B0604020202020204" pitchFamily="34" charset="0"/>
                        </a:rPr>
                        <a:t>AGR</a:t>
                      </a:r>
                      <a:endParaRPr lang="en-US" sz="2400" dirty="0">
                        <a:solidFill>
                          <a:schemeClr val="bg1"/>
                        </a:solidFill>
                        <a:latin typeface="Arial" panose="020B0604020202020204" pitchFamily="34" charset="0"/>
                        <a:cs typeface="Arial" panose="020B0604020202020204" pitchFamily="34" charset="0"/>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solidFill>
                          <a:schemeClr val="bg1"/>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84972709"/>
                  </a:ext>
                </a:extLst>
              </a:tr>
            </a:tbl>
          </a:graphicData>
        </a:graphic>
      </p:graphicFrame>
      <p:grpSp>
        <p:nvGrpSpPr>
          <p:cNvPr id="12" name="Group 11">
            <a:extLst>
              <a:ext uri="{FF2B5EF4-FFF2-40B4-BE49-F238E27FC236}">
                <a16:creationId xmlns:a16="http://schemas.microsoft.com/office/drawing/2014/main" id="{19016113-C892-304F-AC6A-5B3140087623}"/>
              </a:ext>
            </a:extLst>
          </p:cNvPr>
          <p:cNvGrpSpPr/>
          <p:nvPr/>
        </p:nvGrpSpPr>
        <p:grpSpPr>
          <a:xfrm>
            <a:off x="8463881" y="2906616"/>
            <a:ext cx="2293142" cy="3487186"/>
            <a:chOff x="6654131" y="2825591"/>
            <a:chExt cx="2293142" cy="3487186"/>
          </a:xfrm>
        </p:grpSpPr>
        <p:grpSp>
          <p:nvGrpSpPr>
            <p:cNvPr id="23" name="Group 22">
              <a:extLst>
                <a:ext uri="{FF2B5EF4-FFF2-40B4-BE49-F238E27FC236}">
                  <a16:creationId xmlns:a16="http://schemas.microsoft.com/office/drawing/2014/main" id="{40234493-3D2D-AD41-86B6-8B5504DB3A0C}"/>
                </a:ext>
              </a:extLst>
            </p:cNvPr>
            <p:cNvGrpSpPr/>
            <p:nvPr/>
          </p:nvGrpSpPr>
          <p:grpSpPr>
            <a:xfrm>
              <a:off x="6709954" y="3227448"/>
              <a:ext cx="2185852" cy="274320"/>
              <a:chOff x="6270171" y="2728921"/>
              <a:chExt cx="2185852" cy="274320"/>
            </a:xfrm>
          </p:grpSpPr>
          <p:sp>
            <p:nvSpPr>
              <p:cNvPr id="24" name="Trapezoid 23">
                <a:extLst>
                  <a:ext uri="{FF2B5EF4-FFF2-40B4-BE49-F238E27FC236}">
                    <a16:creationId xmlns:a16="http://schemas.microsoft.com/office/drawing/2014/main" id="{1E30E540-A55A-4144-B8D2-ED1ED833E9A2}"/>
                  </a:ext>
                </a:extLst>
              </p:cNvPr>
              <p:cNvSpPr/>
              <p:nvPr/>
            </p:nvSpPr>
            <p:spPr>
              <a:xfrm rot="5400000">
                <a:off x="6742611" y="2363161"/>
                <a:ext cx="274320" cy="1005840"/>
              </a:xfrm>
              <a:prstGeom prst="trapezoid">
                <a:avLst>
                  <a:gd name="adj" fmla="val 4240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85929D5-BDC8-1244-A8D8-4383CB66ECFF}"/>
                  </a:ext>
                </a:extLst>
              </p:cNvPr>
              <p:cNvSpPr/>
              <p:nvPr/>
            </p:nvSpPr>
            <p:spPr>
              <a:xfrm>
                <a:off x="6270171" y="2770755"/>
                <a:ext cx="182880" cy="19594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6" name="Trapezoid 25">
                <a:extLst>
                  <a:ext uri="{FF2B5EF4-FFF2-40B4-BE49-F238E27FC236}">
                    <a16:creationId xmlns:a16="http://schemas.microsoft.com/office/drawing/2014/main" id="{27AED00A-BC90-A046-AA70-2C591A9E9C7D}"/>
                  </a:ext>
                </a:extLst>
              </p:cNvPr>
              <p:cNvSpPr/>
              <p:nvPr/>
            </p:nvSpPr>
            <p:spPr>
              <a:xfrm rot="5400000">
                <a:off x="7726680" y="2363161"/>
                <a:ext cx="274320" cy="1005840"/>
              </a:xfrm>
              <a:prstGeom prst="trapezoid">
                <a:avLst>
                  <a:gd name="adj" fmla="val 4240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9FAB488-CF5F-8740-BBF8-B88DAAF7022D}"/>
                  </a:ext>
                </a:extLst>
              </p:cNvPr>
              <p:cNvSpPr/>
              <p:nvPr/>
            </p:nvSpPr>
            <p:spPr>
              <a:xfrm>
                <a:off x="7271657" y="2770755"/>
                <a:ext cx="182880" cy="19594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90A45B3-1866-F94B-9667-3E4416E39F55}"/>
                  </a:ext>
                </a:extLst>
              </p:cNvPr>
              <p:cNvSpPr/>
              <p:nvPr/>
            </p:nvSpPr>
            <p:spPr>
              <a:xfrm>
                <a:off x="8273143" y="2770755"/>
                <a:ext cx="182880" cy="19594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34257C9D-86E5-E243-9CB7-01C1B273F421}"/>
                </a:ext>
              </a:extLst>
            </p:cNvPr>
            <p:cNvGrpSpPr/>
            <p:nvPr/>
          </p:nvGrpSpPr>
          <p:grpSpPr>
            <a:xfrm>
              <a:off x="6709954" y="3691156"/>
              <a:ext cx="2185852" cy="269498"/>
              <a:chOff x="6270171" y="3196279"/>
              <a:chExt cx="2185852" cy="269498"/>
            </a:xfrm>
          </p:grpSpPr>
          <p:sp>
            <p:nvSpPr>
              <p:cNvPr id="30" name="Trapezoid 29">
                <a:extLst>
                  <a:ext uri="{FF2B5EF4-FFF2-40B4-BE49-F238E27FC236}">
                    <a16:creationId xmlns:a16="http://schemas.microsoft.com/office/drawing/2014/main" id="{D8C3D5B2-5E3D-434B-8B0B-773499EF9BAC}"/>
                  </a:ext>
                </a:extLst>
              </p:cNvPr>
              <p:cNvSpPr/>
              <p:nvPr/>
            </p:nvSpPr>
            <p:spPr>
              <a:xfrm rot="5400000">
                <a:off x="7235968" y="2337162"/>
                <a:ext cx="269498" cy="1987732"/>
              </a:xfrm>
              <a:prstGeom prst="trapezoid">
                <a:avLst>
                  <a:gd name="adj" fmla="val 4240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B102941-8C26-104F-B2F4-BE4BB2BBC47C}"/>
                  </a:ext>
                </a:extLst>
              </p:cNvPr>
              <p:cNvSpPr/>
              <p:nvPr/>
            </p:nvSpPr>
            <p:spPr>
              <a:xfrm>
                <a:off x="6270171" y="3233057"/>
                <a:ext cx="182880" cy="19594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025C042-E779-2B4F-9349-44E922F23BD1}"/>
                  </a:ext>
                </a:extLst>
              </p:cNvPr>
              <p:cNvSpPr/>
              <p:nvPr/>
            </p:nvSpPr>
            <p:spPr>
              <a:xfrm>
                <a:off x="7271657" y="3233057"/>
                <a:ext cx="182880" cy="19594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CFF0BC7-AC87-6641-8F4B-C43B81E82EF7}"/>
                  </a:ext>
                </a:extLst>
              </p:cNvPr>
              <p:cNvSpPr/>
              <p:nvPr/>
            </p:nvSpPr>
            <p:spPr>
              <a:xfrm>
                <a:off x="8273143" y="3233057"/>
                <a:ext cx="182880" cy="19594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9DF13B9C-787E-1842-A7DD-85164BF33E50}"/>
                </a:ext>
              </a:extLst>
            </p:cNvPr>
            <p:cNvGrpSpPr/>
            <p:nvPr/>
          </p:nvGrpSpPr>
          <p:grpSpPr>
            <a:xfrm>
              <a:off x="6707776" y="5089825"/>
              <a:ext cx="2185852" cy="274320"/>
              <a:chOff x="6707776" y="5089825"/>
              <a:chExt cx="2185852" cy="274320"/>
            </a:xfrm>
          </p:grpSpPr>
          <p:grpSp>
            <p:nvGrpSpPr>
              <p:cNvPr id="77" name="Group 76">
                <a:extLst>
                  <a:ext uri="{FF2B5EF4-FFF2-40B4-BE49-F238E27FC236}">
                    <a16:creationId xmlns:a16="http://schemas.microsoft.com/office/drawing/2014/main" id="{11E60AEA-EC42-0A4F-816C-28A5BB841A38}"/>
                  </a:ext>
                </a:extLst>
              </p:cNvPr>
              <p:cNvGrpSpPr/>
              <p:nvPr/>
            </p:nvGrpSpPr>
            <p:grpSpPr>
              <a:xfrm>
                <a:off x="6707776" y="5089825"/>
                <a:ext cx="2185852" cy="274320"/>
                <a:chOff x="6270171" y="2728921"/>
                <a:chExt cx="2185852" cy="274320"/>
              </a:xfrm>
            </p:grpSpPr>
            <p:sp>
              <p:nvSpPr>
                <p:cNvPr id="78" name="Trapezoid 77">
                  <a:extLst>
                    <a:ext uri="{FF2B5EF4-FFF2-40B4-BE49-F238E27FC236}">
                      <a16:creationId xmlns:a16="http://schemas.microsoft.com/office/drawing/2014/main" id="{B72A65F5-8901-CC4F-B117-7AC37B44E334}"/>
                    </a:ext>
                  </a:extLst>
                </p:cNvPr>
                <p:cNvSpPr/>
                <p:nvPr/>
              </p:nvSpPr>
              <p:spPr>
                <a:xfrm rot="5400000">
                  <a:off x="6742611" y="2363161"/>
                  <a:ext cx="274320" cy="1005840"/>
                </a:xfrm>
                <a:prstGeom prst="trapezoid">
                  <a:avLst>
                    <a:gd name="adj" fmla="val 4240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ADB33FF-AD32-044E-B5DC-E0FD6D1372E0}"/>
                    </a:ext>
                  </a:extLst>
                </p:cNvPr>
                <p:cNvSpPr/>
                <p:nvPr/>
              </p:nvSpPr>
              <p:spPr>
                <a:xfrm>
                  <a:off x="6270171" y="2770755"/>
                  <a:ext cx="182880" cy="19594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80" name="Trapezoid 79">
                  <a:extLst>
                    <a:ext uri="{FF2B5EF4-FFF2-40B4-BE49-F238E27FC236}">
                      <a16:creationId xmlns:a16="http://schemas.microsoft.com/office/drawing/2014/main" id="{7FFF9D09-A46D-674D-915A-D0F29DF5013D}"/>
                    </a:ext>
                  </a:extLst>
                </p:cNvPr>
                <p:cNvSpPr/>
                <p:nvPr/>
              </p:nvSpPr>
              <p:spPr>
                <a:xfrm rot="5400000">
                  <a:off x="7726680" y="2363161"/>
                  <a:ext cx="274320" cy="1005840"/>
                </a:xfrm>
                <a:prstGeom prst="trapezoid">
                  <a:avLst>
                    <a:gd name="adj" fmla="val 4240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55D8D673-B20C-0C4F-885D-9E3631E2EF8A}"/>
                    </a:ext>
                  </a:extLst>
                </p:cNvPr>
                <p:cNvSpPr/>
                <p:nvPr/>
              </p:nvSpPr>
              <p:spPr>
                <a:xfrm>
                  <a:off x="7271657" y="2770755"/>
                  <a:ext cx="182880" cy="19594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8BEB863-10D9-7D41-9D25-ED97448BD206}"/>
                    </a:ext>
                  </a:extLst>
                </p:cNvPr>
                <p:cNvSpPr/>
                <p:nvPr/>
              </p:nvSpPr>
              <p:spPr>
                <a:xfrm>
                  <a:off x="8273143" y="2770755"/>
                  <a:ext cx="182880" cy="19594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E00F7D33-FD36-E148-9635-D49361EA3CC8}"/>
                  </a:ext>
                </a:extLst>
              </p:cNvPr>
              <p:cNvGrpSpPr>
                <a:grpSpLocks noChangeAspect="1"/>
              </p:cNvGrpSpPr>
              <p:nvPr/>
            </p:nvGrpSpPr>
            <p:grpSpPr>
              <a:xfrm>
                <a:off x="6981606" y="5126401"/>
                <a:ext cx="217244" cy="201168"/>
                <a:chOff x="6816634" y="375285"/>
                <a:chExt cx="274320" cy="254020"/>
              </a:xfrm>
            </p:grpSpPr>
            <p:cxnSp>
              <p:nvCxnSpPr>
                <p:cNvPr id="84" name="Straight Connector 83">
                  <a:extLst>
                    <a:ext uri="{FF2B5EF4-FFF2-40B4-BE49-F238E27FC236}">
                      <a16:creationId xmlns:a16="http://schemas.microsoft.com/office/drawing/2014/main" id="{CA554A75-2C8E-DE40-B11D-57F9C1DE52D1}"/>
                    </a:ext>
                  </a:extLst>
                </p:cNvPr>
                <p:cNvCxnSpPr>
                  <a:cxnSpLocks/>
                </p:cNvCxnSpPr>
                <p:nvPr/>
              </p:nvCxnSpPr>
              <p:spPr>
                <a:xfrm>
                  <a:off x="6816634" y="375285"/>
                  <a:ext cx="274320" cy="13940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2432B380-4E6B-6340-9436-55D7C767D801}"/>
                    </a:ext>
                  </a:extLst>
                </p:cNvPr>
                <p:cNvCxnSpPr>
                  <a:cxnSpLocks/>
                </p:cNvCxnSpPr>
                <p:nvPr/>
              </p:nvCxnSpPr>
              <p:spPr>
                <a:xfrm flipV="1">
                  <a:off x="6816634" y="494369"/>
                  <a:ext cx="274320" cy="1349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grpSp>
            <p:nvGrpSpPr>
              <p:cNvPr id="86" name="Group 85">
                <a:extLst>
                  <a:ext uri="{FF2B5EF4-FFF2-40B4-BE49-F238E27FC236}">
                    <a16:creationId xmlns:a16="http://schemas.microsoft.com/office/drawing/2014/main" id="{6950AB9A-C615-F946-B727-3D6A9F15CD9B}"/>
                  </a:ext>
                </a:extLst>
              </p:cNvPr>
              <p:cNvGrpSpPr>
                <a:grpSpLocks noChangeAspect="1"/>
              </p:cNvGrpSpPr>
              <p:nvPr/>
            </p:nvGrpSpPr>
            <p:grpSpPr>
              <a:xfrm>
                <a:off x="7342210" y="5158405"/>
                <a:ext cx="148121" cy="137160"/>
                <a:chOff x="6816634" y="375285"/>
                <a:chExt cx="274320" cy="254020"/>
              </a:xfrm>
            </p:grpSpPr>
            <p:cxnSp>
              <p:nvCxnSpPr>
                <p:cNvPr id="87" name="Straight Connector 86">
                  <a:extLst>
                    <a:ext uri="{FF2B5EF4-FFF2-40B4-BE49-F238E27FC236}">
                      <a16:creationId xmlns:a16="http://schemas.microsoft.com/office/drawing/2014/main" id="{E821E82A-1111-3C46-A232-1CA38023E8E7}"/>
                    </a:ext>
                  </a:extLst>
                </p:cNvPr>
                <p:cNvCxnSpPr>
                  <a:cxnSpLocks/>
                </p:cNvCxnSpPr>
                <p:nvPr/>
              </p:nvCxnSpPr>
              <p:spPr>
                <a:xfrm>
                  <a:off x="6816634" y="375285"/>
                  <a:ext cx="274320" cy="13940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4DE2F14-38D2-4E45-AC03-4C347EBF29ED}"/>
                    </a:ext>
                  </a:extLst>
                </p:cNvPr>
                <p:cNvCxnSpPr>
                  <a:cxnSpLocks/>
                </p:cNvCxnSpPr>
                <p:nvPr/>
              </p:nvCxnSpPr>
              <p:spPr>
                <a:xfrm flipV="1">
                  <a:off x="6816634" y="494369"/>
                  <a:ext cx="274320" cy="1349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grpSp>
            <p:nvGrpSpPr>
              <p:cNvPr id="89" name="Group 88">
                <a:extLst>
                  <a:ext uri="{FF2B5EF4-FFF2-40B4-BE49-F238E27FC236}">
                    <a16:creationId xmlns:a16="http://schemas.microsoft.com/office/drawing/2014/main" id="{E52C66B8-1878-1B43-BF3C-2962FCA6EEB6}"/>
                  </a:ext>
                </a:extLst>
              </p:cNvPr>
              <p:cNvGrpSpPr>
                <a:grpSpLocks noChangeAspect="1"/>
              </p:cNvGrpSpPr>
              <p:nvPr/>
            </p:nvGrpSpPr>
            <p:grpSpPr>
              <a:xfrm>
                <a:off x="8039227" y="5126401"/>
                <a:ext cx="217244" cy="201168"/>
                <a:chOff x="6816634" y="375285"/>
                <a:chExt cx="274320" cy="254020"/>
              </a:xfrm>
            </p:grpSpPr>
            <p:cxnSp>
              <p:nvCxnSpPr>
                <p:cNvPr id="90" name="Straight Connector 89">
                  <a:extLst>
                    <a:ext uri="{FF2B5EF4-FFF2-40B4-BE49-F238E27FC236}">
                      <a16:creationId xmlns:a16="http://schemas.microsoft.com/office/drawing/2014/main" id="{6F53E6A2-FF34-C04F-B5AA-41C5C98DA516}"/>
                    </a:ext>
                  </a:extLst>
                </p:cNvPr>
                <p:cNvCxnSpPr>
                  <a:cxnSpLocks/>
                </p:cNvCxnSpPr>
                <p:nvPr/>
              </p:nvCxnSpPr>
              <p:spPr>
                <a:xfrm>
                  <a:off x="6816634" y="375285"/>
                  <a:ext cx="274320" cy="13940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965E4AD-FBB4-804B-A516-52E0409829E2}"/>
                    </a:ext>
                  </a:extLst>
                </p:cNvPr>
                <p:cNvCxnSpPr>
                  <a:cxnSpLocks/>
                </p:cNvCxnSpPr>
                <p:nvPr/>
              </p:nvCxnSpPr>
              <p:spPr>
                <a:xfrm flipV="1">
                  <a:off x="6816634" y="494369"/>
                  <a:ext cx="274320" cy="1349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grpSp>
            <p:nvGrpSpPr>
              <p:cNvPr id="92" name="Group 91">
                <a:extLst>
                  <a:ext uri="{FF2B5EF4-FFF2-40B4-BE49-F238E27FC236}">
                    <a16:creationId xmlns:a16="http://schemas.microsoft.com/office/drawing/2014/main" id="{89AC03C5-3274-BB40-993C-CB9AAC23DD83}"/>
                  </a:ext>
                </a:extLst>
              </p:cNvPr>
              <p:cNvGrpSpPr>
                <a:grpSpLocks noChangeAspect="1"/>
              </p:cNvGrpSpPr>
              <p:nvPr/>
            </p:nvGrpSpPr>
            <p:grpSpPr>
              <a:xfrm>
                <a:off x="8399831" y="5158405"/>
                <a:ext cx="148121" cy="137160"/>
                <a:chOff x="6816634" y="375285"/>
                <a:chExt cx="274320" cy="254020"/>
              </a:xfrm>
            </p:grpSpPr>
            <p:cxnSp>
              <p:nvCxnSpPr>
                <p:cNvPr id="93" name="Straight Connector 92">
                  <a:extLst>
                    <a:ext uri="{FF2B5EF4-FFF2-40B4-BE49-F238E27FC236}">
                      <a16:creationId xmlns:a16="http://schemas.microsoft.com/office/drawing/2014/main" id="{3B43640B-C9E2-5F49-B6D4-73CD8203C8D5}"/>
                    </a:ext>
                  </a:extLst>
                </p:cNvPr>
                <p:cNvCxnSpPr>
                  <a:cxnSpLocks/>
                </p:cNvCxnSpPr>
                <p:nvPr/>
              </p:nvCxnSpPr>
              <p:spPr>
                <a:xfrm>
                  <a:off x="6816634" y="375285"/>
                  <a:ext cx="274320" cy="13940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A0CF1A1C-E64F-4C4A-A292-06C9556FD32D}"/>
                    </a:ext>
                  </a:extLst>
                </p:cNvPr>
                <p:cNvCxnSpPr>
                  <a:cxnSpLocks/>
                </p:cNvCxnSpPr>
                <p:nvPr/>
              </p:nvCxnSpPr>
              <p:spPr>
                <a:xfrm flipV="1">
                  <a:off x="6816634" y="494369"/>
                  <a:ext cx="274320" cy="1349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grpSp>
        <p:grpSp>
          <p:nvGrpSpPr>
            <p:cNvPr id="132" name="Group 131">
              <a:extLst>
                <a:ext uri="{FF2B5EF4-FFF2-40B4-BE49-F238E27FC236}">
                  <a16:creationId xmlns:a16="http://schemas.microsoft.com/office/drawing/2014/main" id="{5A20F307-2DAD-E64B-81F8-9A0819860F15}"/>
                </a:ext>
              </a:extLst>
            </p:cNvPr>
            <p:cNvGrpSpPr/>
            <p:nvPr/>
          </p:nvGrpSpPr>
          <p:grpSpPr>
            <a:xfrm>
              <a:off x="6707776" y="5564137"/>
              <a:ext cx="2185852" cy="269498"/>
              <a:chOff x="6707776" y="5564137"/>
              <a:chExt cx="2185852" cy="269498"/>
            </a:xfrm>
          </p:grpSpPr>
          <p:grpSp>
            <p:nvGrpSpPr>
              <p:cNvPr id="95" name="Group 94">
                <a:extLst>
                  <a:ext uri="{FF2B5EF4-FFF2-40B4-BE49-F238E27FC236}">
                    <a16:creationId xmlns:a16="http://schemas.microsoft.com/office/drawing/2014/main" id="{22139296-D346-D548-8C72-7E9C5F89B268}"/>
                  </a:ext>
                </a:extLst>
              </p:cNvPr>
              <p:cNvGrpSpPr/>
              <p:nvPr/>
            </p:nvGrpSpPr>
            <p:grpSpPr>
              <a:xfrm>
                <a:off x="6707776" y="5564137"/>
                <a:ext cx="2185852" cy="269498"/>
                <a:chOff x="6270171" y="3196279"/>
                <a:chExt cx="2185852" cy="269498"/>
              </a:xfrm>
            </p:grpSpPr>
            <p:sp>
              <p:nvSpPr>
                <p:cNvPr id="96" name="Trapezoid 95">
                  <a:extLst>
                    <a:ext uri="{FF2B5EF4-FFF2-40B4-BE49-F238E27FC236}">
                      <a16:creationId xmlns:a16="http://schemas.microsoft.com/office/drawing/2014/main" id="{79A540C9-3D5C-624C-ABAE-8FEDD11B6A7F}"/>
                    </a:ext>
                  </a:extLst>
                </p:cNvPr>
                <p:cNvSpPr/>
                <p:nvPr/>
              </p:nvSpPr>
              <p:spPr>
                <a:xfrm rot="5400000">
                  <a:off x="7235968" y="2337162"/>
                  <a:ext cx="269498" cy="1987732"/>
                </a:xfrm>
                <a:prstGeom prst="trapezoid">
                  <a:avLst>
                    <a:gd name="adj" fmla="val 4240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53D4D57-681F-E741-80A0-665588F4FBB3}"/>
                    </a:ext>
                  </a:extLst>
                </p:cNvPr>
                <p:cNvSpPr/>
                <p:nvPr/>
              </p:nvSpPr>
              <p:spPr>
                <a:xfrm>
                  <a:off x="6270171" y="3233057"/>
                  <a:ext cx="182880" cy="19594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98A9242-55BC-E149-8EBB-04BB2EA2EFE5}"/>
                    </a:ext>
                  </a:extLst>
                </p:cNvPr>
                <p:cNvSpPr/>
                <p:nvPr/>
              </p:nvSpPr>
              <p:spPr>
                <a:xfrm>
                  <a:off x="7271657" y="3233057"/>
                  <a:ext cx="182880" cy="19594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8FE5630E-4AB1-B947-B7CA-9A02DA7A6E83}"/>
                    </a:ext>
                  </a:extLst>
                </p:cNvPr>
                <p:cNvSpPr/>
                <p:nvPr/>
              </p:nvSpPr>
              <p:spPr>
                <a:xfrm>
                  <a:off x="8273143" y="3233057"/>
                  <a:ext cx="182880" cy="19594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C1FF212D-0027-5C41-8FFC-92DDBFF164CF}"/>
                  </a:ext>
                </a:extLst>
              </p:cNvPr>
              <p:cNvGrpSpPr>
                <a:grpSpLocks noChangeAspect="1"/>
              </p:cNvGrpSpPr>
              <p:nvPr/>
            </p:nvGrpSpPr>
            <p:grpSpPr>
              <a:xfrm>
                <a:off x="6995266" y="5598302"/>
                <a:ext cx="217244" cy="201168"/>
                <a:chOff x="6816634" y="375285"/>
                <a:chExt cx="274320" cy="254020"/>
              </a:xfrm>
            </p:grpSpPr>
            <p:cxnSp>
              <p:nvCxnSpPr>
                <p:cNvPr id="101" name="Straight Connector 100">
                  <a:extLst>
                    <a:ext uri="{FF2B5EF4-FFF2-40B4-BE49-F238E27FC236}">
                      <a16:creationId xmlns:a16="http://schemas.microsoft.com/office/drawing/2014/main" id="{D9C617C1-E47B-8048-A399-80EEDC699F2D}"/>
                    </a:ext>
                  </a:extLst>
                </p:cNvPr>
                <p:cNvCxnSpPr>
                  <a:cxnSpLocks/>
                </p:cNvCxnSpPr>
                <p:nvPr/>
              </p:nvCxnSpPr>
              <p:spPr>
                <a:xfrm>
                  <a:off x="6816634" y="375285"/>
                  <a:ext cx="274320" cy="13940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538C12B0-B401-5149-81BC-A9D2F0EF58E7}"/>
                    </a:ext>
                  </a:extLst>
                </p:cNvPr>
                <p:cNvCxnSpPr>
                  <a:cxnSpLocks/>
                </p:cNvCxnSpPr>
                <p:nvPr/>
              </p:nvCxnSpPr>
              <p:spPr>
                <a:xfrm flipV="1">
                  <a:off x="6816634" y="494369"/>
                  <a:ext cx="274320" cy="1349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690B217E-4A67-2D48-96AF-A0895651796B}"/>
                  </a:ext>
                </a:extLst>
              </p:cNvPr>
              <p:cNvGrpSpPr>
                <a:grpSpLocks noChangeAspect="1"/>
              </p:cNvGrpSpPr>
              <p:nvPr/>
            </p:nvGrpSpPr>
            <p:grpSpPr>
              <a:xfrm>
                <a:off x="8414907" y="5653166"/>
                <a:ext cx="91440" cy="91440"/>
                <a:chOff x="6816634" y="375285"/>
                <a:chExt cx="274320" cy="254020"/>
              </a:xfrm>
            </p:grpSpPr>
            <p:cxnSp>
              <p:nvCxnSpPr>
                <p:cNvPr id="104" name="Straight Connector 103">
                  <a:extLst>
                    <a:ext uri="{FF2B5EF4-FFF2-40B4-BE49-F238E27FC236}">
                      <a16:creationId xmlns:a16="http://schemas.microsoft.com/office/drawing/2014/main" id="{1763AFCB-4791-6F4F-B0BF-F4763937DDE0}"/>
                    </a:ext>
                  </a:extLst>
                </p:cNvPr>
                <p:cNvCxnSpPr>
                  <a:cxnSpLocks/>
                </p:cNvCxnSpPr>
                <p:nvPr/>
              </p:nvCxnSpPr>
              <p:spPr>
                <a:xfrm>
                  <a:off x="6816634" y="375285"/>
                  <a:ext cx="274320" cy="13940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2637574E-2417-E34B-822E-1E8D1B380D67}"/>
                    </a:ext>
                  </a:extLst>
                </p:cNvPr>
                <p:cNvCxnSpPr>
                  <a:cxnSpLocks/>
                </p:cNvCxnSpPr>
                <p:nvPr/>
              </p:nvCxnSpPr>
              <p:spPr>
                <a:xfrm flipV="1">
                  <a:off x="6816634" y="494369"/>
                  <a:ext cx="274320" cy="1349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17E351DB-1A2A-D84C-AC76-EC8F7286AD92}"/>
                  </a:ext>
                </a:extLst>
              </p:cNvPr>
              <p:cNvGrpSpPr>
                <a:grpSpLocks noChangeAspect="1"/>
              </p:cNvGrpSpPr>
              <p:nvPr/>
            </p:nvGrpSpPr>
            <p:grpSpPr>
              <a:xfrm>
                <a:off x="7462029" y="5616590"/>
                <a:ext cx="177745" cy="164592"/>
                <a:chOff x="6816634" y="375285"/>
                <a:chExt cx="274320" cy="254020"/>
              </a:xfrm>
            </p:grpSpPr>
            <p:cxnSp>
              <p:nvCxnSpPr>
                <p:cNvPr id="107" name="Straight Connector 106">
                  <a:extLst>
                    <a:ext uri="{FF2B5EF4-FFF2-40B4-BE49-F238E27FC236}">
                      <a16:creationId xmlns:a16="http://schemas.microsoft.com/office/drawing/2014/main" id="{ADBC5F64-9FC9-C147-AF46-8D8375A849EA}"/>
                    </a:ext>
                  </a:extLst>
                </p:cNvPr>
                <p:cNvCxnSpPr>
                  <a:cxnSpLocks/>
                </p:cNvCxnSpPr>
                <p:nvPr/>
              </p:nvCxnSpPr>
              <p:spPr>
                <a:xfrm>
                  <a:off x="6816634" y="375285"/>
                  <a:ext cx="274320" cy="13940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3EF67949-1B48-1842-87B5-79D24B14F691}"/>
                    </a:ext>
                  </a:extLst>
                </p:cNvPr>
                <p:cNvCxnSpPr>
                  <a:cxnSpLocks/>
                </p:cNvCxnSpPr>
                <p:nvPr/>
              </p:nvCxnSpPr>
              <p:spPr>
                <a:xfrm flipV="1">
                  <a:off x="6816634" y="494369"/>
                  <a:ext cx="274320" cy="1349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grpSp>
            <p:nvGrpSpPr>
              <p:cNvPr id="109" name="Group 108">
                <a:extLst>
                  <a:ext uri="{FF2B5EF4-FFF2-40B4-BE49-F238E27FC236}">
                    <a16:creationId xmlns:a16="http://schemas.microsoft.com/office/drawing/2014/main" id="{430BAFCB-AFDE-8F47-BEA0-6BCB63689761}"/>
                  </a:ext>
                </a:extLst>
              </p:cNvPr>
              <p:cNvGrpSpPr>
                <a:grpSpLocks noChangeAspect="1"/>
              </p:cNvGrpSpPr>
              <p:nvPr/>
            </p:nvGrpSpPr>
            <p:grpSpPr>
              <a:xfrm>
                <a:off x="8077277" y="5644022"/>
                <a:ext cx="118497" cy="109728"/>
                <a:chOff x="6816634" y="375285"/>
                <a:chExt cx="274320" cy="254020"/>
              </a:xfrm>
            </p:grpSpPr>
            <p:cxnSp>
              <p:nvCxnSpPr>
                <p:cNvPr id="110" name="Straight Connector 109">
                  <a:extLst>
                    <a:ext uri="{FF2B5EF4-FFF2-40B4-BE49-F238E27FC236}">
                      <a16:creationId xmlns:a16="http://schemas.microsoft.com/office/drawing/2014/main" id="{971D9B34-96CF-874D-84DC-5B748C484D52}"/>
                    </a:ext>
                  </a:extLst>
                </p:cNvPr>
                <p:cNvCxnSpPr>
                  <a:cxnSpLocks/>
                </p:cNvCxnSpPr>
                <p:nvPr/>
              </p:nvCxnSpPr>
              <p:spPr>
                <a:xfrm>
                  <a:off x="6816634" y="375285"/>
                  <a:ext cx="274320" cy="13940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45E62001-2338-9F44-AA39-D7A98EBD7C08}"/>
                    </a:ext>
                  </a:extLst>
                </p:cNvPr>
                <p:cNvCxnSpPr>
                  <a:cxnSpLocks/>
                </p:cNvCxnSpPr>
                <p:nvPr/>
              </p:nvCxnSpPr>
              <p:spPr>
                <a:xfrm flipV="1">
                  <a:off x="6816634" y="494369"/>
                  <a:ext cx="274320" cy="13493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grpSp>
        <p:grpSp>
          <p:nvGrpSpPr>
            <p:cNvPr id="129" name="Group 128">
              <a:extLst>
                <a:ext uri="{FF2B5EF4-FFF2-40B4-BE49-F238E27FC236}">
                  <a16:creationId xmlns:a16="http://schemas.microsoft.com/office/drawing/2014/main" id="{3011E4BE-8521-6441-B241-2139454A2D87}"/>
                </a:ext>
              </a:extLst>
            </p:cNvPr>
            <p:cNvGrpSpPr/>
            <p:nvPr/>
          </p:nvGrpSpPr>
          <p:grpSpPr>
            <a:xfrm>
              <a:off x="6806401" y="4205662"/>
              <a:ext cx="1984248" cy="214533"/>
              <a:chOff x="6806401" y="4205660"/>
              <a:chExt cx="1984248" cy="214533"/>
            </a:xfrm>
          </p:grpSpPr>
          <p:sp>
            <p:nvSpPr>
              <p:cNvPr id="113" name="Rectangle 112">
                <a:extLst>
                  <a:ext uri="{FF2B5EF4-FFF2-40B4-BE49-F238E27FC236}">
                    <a16:creationId xmlns:a16="http://schemas.microsoft.com/office/drawing/2014/main" id="{6F070195-A80F-EA4A-991A-2F77FB19DF30}"/>
                  </a:ext>
                </a:extLst>
              </p:cNvPr>
              <p:cNvSpPr/>
              <p:nvPr/>
            </p:nvSpPr>
            <p:spPr>
              <a:xfrm>
                <a:off x="6806401" y="4209881"/>
                <a:ext cx="1984248" cy="210312"/>
              </a:xfrm>
              <a:prstGeom prst="rect">
                <a:avLst/>
              </a:prstGeom>
              <a:solidFill>
                <a:srgbClr val="00B0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41F0080B-74C8-E74E-9341-A51A9DE28F84}"/>
                  </a:ext>
                </a:extLst>
              </p:cNvPr>
              <p:cNvGrpSpPr>
                <a:grpSpLocks noChangeAspect="1"/>
              </p:cNvGrpSpPr>
              <p:nvPr/>
            </p:nvGrpSpPr>
            <p:grpSpPr>
              <a:xfrm>
                <a:off x="6989021" y="4205910"/>
                <a:ext cx="217331" cy="201168"/>
                <a:chOff x="6983307" y="375285"/>
                <a:chExt cx="274426" cy="254020"/>
              </a:xfrm>
            </p:grpSpPr>
            <p:cxnSp>
              <p:nvCxnSpPr>
                <p:cNvPr id="115" name="Straight Connector 114">
                  <a:extLst>
                    <a:ext uri="{FF2B5EF4-FFF2-40B4-BE49-F238E27FC236}">
                      <a16:creationId xmlns:a16="http://schemas.microsoft.com/office/drawing/2014/main" id="{F1A9FB6E-BAF8-9C41-B17B-BB78EEEFCFB0}"/>
                    </a:ext>
                  </a:extLst>
                </p:cNvPr>
                <p:cNvCxnSpPr>
                  <a:cxnSpLocks/>
                </p:cNvCxnSpPr>
                <p:nvPr/>
              </p:nvCxnSpPr>
              <p:spPr>
                <a:xfrm>
                  <a:off x="6983307" y="375285"/>
                  <a:ext cx="274320" cy="1394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2DB5D3F-4CEE-AD46-A910-CE136A27F228}"/>
                    </a:ext>
                  </a:extLst>
                </p:cNvPr>
                <p:cNvCxnSpPr>
                  <a:cxnSpLocks/>
                </p:cNvCxnSpPr>
                <p:nvPr/>
              </p:nvCxnSpPr>
              <p:spPr>
                <a:xfrm flipV="1">
                  <a:off x="6983413" y="494369"/>
                  <a:ext cx="274320" cy="134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68B093BB-0597-8E44-A3DA-9A5D52A9AFF6}"/>
                  </a:ext>
                </a:extLst>
              </p:cNvPr>
              <p:cNvGrpSpPr>
                <a:grpSpLocks noChangeAspect="1"/>
              </p:cNvGrpSpPr>
              <p:nvPr/>
            </p:nvGrpSpPr>
            <p:grpSpPr>
              <a:xfrm>
                <a:off x="7465704" y="4205660"/>
                <a:ext cx="217331" cy="201168"/>
                <a:chOff x="6983307" y="375285"/>
                <a:chExt cx="274426" cy="254020"/>
              </a:xfrm>
            </p:grpSpPr>
            <p:cxnSp>
              <p:nvCxnSpPr>
                <p:cNvPr id="118" name="Straight Connector 117">
                  <a:extLst>
                    <a:ext uri="{FF2B5EF4-FFF2-40B4-BE49-F238E27FC236}">
                      <a16:creationId xmlns:a16="http://schemas.microsoft.com/office/drawing/2014/main" id="{D03AE308-2C25-4042-93E8-8ED2C078FA0D}"/>
                    </a:ext>
                  </a:extLst>
                </p:cNvPr>
                <p:cNvCxnSpPr>
                  <a:cxnSpLocks/>
                </p:cNvCxnSpPr>
                <p:nvPr/>
              </p:nvCxnSpPr>
              <p:spPr>
                <a:xfrm>
                  <a:off x="6983307" y="375285"/>
                  <a:ext cx="274320" cy="1394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5663BD5-B380-7F42-B90D-A1BC95650800}"/>
                    </a:ext>
                  </a:extLst>
                </p:cNvPr>
                <p:cNvCxnSpPr>
                  <a:cxnSpLocks/>
                </p:cNvCxnSpPr>
                <p:nvPr/>
              </p:nvCxnSpPr>
              <p:spPr>
                <a:xfrm flipV="1">
                  <a:off x="6983413" y="494369"/>
                  <a:ext cx="274320" cy="134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C13EE1F6-4E55-6243-8DEE-075ABE86675B}"/>
                  </a:ext>
                </a:extLst>
              </p:cNvPr>
              <p:cNvGrpSpPr>
                <a:grpSpLocks noChangeAspect="1"/>
              </p:cNvGrpSpPr>
              <p:nvPr/>
            </p:nvGrpSpPr>
            <p:grpSpPr>
              <a:xfrm>
                <a:off x="8063571" y="4216819"/>
                <a:ext cx="217255" cy="201168"/>
                <a:chOff x="6572866" y="375285"/>
                <a:chExt cx="274334" cy="254020"/>
              </a:xfrm>
            </p:grpSpPr>
            <p:cxnSp>
              <p:nvCxnSpPr>
                <p:cNvPr id="124" name="Straight Connector 123">
                  <a:extLst>
                    <a:ext uri="{FF2B5EF4-FFF2-40B4-BE49-F238E27FC236}">
                      <a16:creationId xmlns:a16="http://schemas.microsoft.com/office/drawing/2014/main" id="{39BC24FC-C025-084A-A21E-E11104DB84BA}"/>
                    </a:ext>
                  </a:extLst>
                </p:cNvPr>
                <p:cNvCxnSpPr>
                  <a:cxnSpLocks/>
                </p:cNvCxnSpPr>
                <p:nvPr/>
              </p:nvCxnSpPr>
              <p:spPr>
                <a:xfrm>
                  <a:off x="6572881" y="375285"/>
                  <a:ext cx="274319" cy="1394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DE1B0AF-E0E9-1E4D-9466-CFF399F46DF5}"/>
                    </a:ext>
                  </a:extLst>
                </p:cNvPr>
                <p:cNvCxnSpPr>
                  <a:cxnSpLocks/>
                </p:cNvCxnSpPr>
                <p:nvPr/>
              </p:nvCxnSpPr>
              <p:spPr>
                <a:xfrm flipV="1">
                  <a:off x="6572866" y="494369"/>
                  <a:ext cx="274318" cy="134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BFB94989-65B8-CC40-AFC2-C6474AF32341}"/>
                  </a:ext>
                </a:extLst>
              </p:cNvPr>
              <p:cNvGrpSpPr>
                <a:grpSpLocks noChangeAspect="1"/>
              </p:cNvGrpSpPr>
              <p:nvPr/>
            </p:nvGrpSpPr>
            <p:grpSpPr>
              <a:xfrm>
                <a:off x="8475479" y="4216819"/>
                <a:ext cx="217255" cy="201168"/>
                <a:chOff x="6572866" y="375285"/>
                <a:chExt cx="274334" cy="254020"/>
              </a:xfrm>
            </p:grpSpPr>
            <p:cxnSp>
              <p:nvCxnSpPr>
                <p:cNvPr id="127" name="Straight Connector 126">
                  <a:extLst>
                    <a:ext uri="{FF2B5EF4-FFF2-40B4-BE49-F238E27FC236}">
                      <a16:creationId xmlns:a16="http://schemas.microsoft.com/office/drawing/2014/main" id="{3B6F3F32-9B10-3042-98D5-4B54EDCCBDD1}"/>
                    </a:ext>
                  </a:extLst>
                </p:cNvPr>
                <p:cNvCxnSpPr>
                  <a:cxnSpLocks/>
                </p:cNvCxnSpPr>
                <p:nvPr/>
              </p:nvCxnSpPr>
              <p:spPr>
                <a:xfrm>
                  <a:off x="6572866" y="375285"/>
                  <a:ext cx="274318" cy="1394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4C3616F-7C20-144C-AA66-61142E352A30}"/>
                    </a:ext>
                  </a:extLst>
                </p:cNvPr>
                <p:cNvCxnSpPr>
                  <a:cxnSpLocks/>
                </p:cNvCxnSpPr>
                <p:nvPr/>
              </p:nvCxnSpPr>
              <p:spPr>
                <a:xfrm flipV="1">
                  <a:off x="6572881" y="494369"/>
                  <a:ext cx="274319" cy="134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AAF24318-8893-0040-A43D-4E4D153408BC}"/>
                </a:ext>
              </a:extLst>
            </p:cNvPr>
            <p:cNvGrpSpPr/>
            <p:nvPr/>
          </p:nvGrpSpPr>
          <p:grpSpPr>
            <a:xfrm>
              <a:off x="6707776" y="2825591"/>
              <a:ext cx="2185852" cy="214367"/>
              <a:chOff x="6707776" y="2825591"/>
              <a:chExt cx="2185852" cy="214367"/>
            </a:xfrm>
          </p:grpSpPr>
          <p:sp>
            <p:nvSpPr>
              <p:cNvPr id="22" name="Rectangle 21">
                <a:extLst>
                  <a:ext uri="{FF2B5EF4-FFF2-40B4-BE49-F238E27FC236}">
                    <a16:creationId xmlns:a16="http://schemas.microsoft.com/office/drawing/2014/main" id="{53BBCD64-4803-1F43-AFFC-E65F367EB9A3}"/>
                  </a:ext>
                </a:extLst>
              </p:cNvPr>
              <p:cNvSpPr/>
              <p:nvPr/>
            </p:nvSpPr>
            <p:spPr>
              <a:xfrm>
                <a:off x="6814456" y="2825591"/>
                <a:ext cx="1987732" cy="212471"/>
              </a:xfrm>
              <a:prstGeom prst="rect">
                <a:avLst/>
              </a:prstGeom>
              <a:gradFill flip="none" rotWithShape="1">
                <a:gsLst>
                  <a:gs pos="19000">
                    <a:schemeClr val="accent6">
                      <a:lumMod val="20000"/>
                      <a:lumOff val="80000"/>
                    </a:schemeClr>
                  </a:gs>
                  <a:gs pos="80000">
                    <a:srgbClr val="00B050"/>
                  </a:gs>
                </a:gsLst>
                <a:lin ang="10800000" scaled="1"/>
                <a:tileRect/>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EEC2763-56CF-1440-8D78-1D093494B83B}"/>
                  </a:ext>
                </a:extLst>
              </p:cNvPr>
              <p:cNvSpPr/>
              <p:nvPr/>
            </p:nvSpPr>
            <p:spPr>
              <a:xfrm>
                <a:off x="6707776" y="2844015"/>
                <a:ext cx="182880" cy="19594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5D350768-D40A-AF4A-BC62-CDD949B91A4B}"/>
                  </a:ext>
                </a:extLst>
              </p:cNvPr>
              <p:cNvSpPr/>
              <p:nvPr/>
            </p:nvSpPr>
            <p:spPr>
              <a:xfrm>
                <a:off x="7709262" y="2844015"/>
                <a:ext cx="182880" cy="19594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6C6F4972-4736-ED4B-B102-382679A6A332}"/>
                  </a:ext>
                </a:extLst>
              </p:cNvPr>
              <p:cNvSpPr/>
              <p:nvPr/>
            </p:nvSpPr>
            <p:spPr>
              <a:xfrm>
                <a:off x="8710748" y="2844015"/>
                <a:ext cx="182880" cy="19594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sp>
          <p:nvSpPr>
            <p:cNvPr id="155" name="Oval 154">
              <a:extLst>
                <a:ext uri="{FF2B5EF4-FFF2-40B4-BE49-F238E27FC236}">
                  <a16:creationId xmlns:a16="http://schemas.microsoft.com/office/drawing/2014/main" id="{29090BED-C5C5-4C42-B52B-E689B28F1D69}"/>
                </a:ext>
              </a:extLst>
            </p:cNvPr>
            <p:cNvSpPr/>
            <p:nvPr/>
          </p:nvSpPr>
          <p:spPr>
            <a:xfrm>
              <a:off x="6714582" y="4226032"/>
              <a:ext cx="182880" cy="19594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9490EAF4-C53E-C94B-B3F3-2246808F93D3}"/>
                </a:ext>
              </a:extLst>
            </p:cNvPr>
            <p:cNvSpPr/>
            <p:nvPr/>
          </p:nvSpPr>
          <p:spPr>
            <a:xfrm>
              <a:off x="7726228" y="4226032"/>
              <a:ext cx="182880" cy="19594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EF9D4727-550E-304B-A362-4650E843631A}"/>
                </a:ext>
              </a:extLst>
            </p:cNvPr>
            <p:cNvSpPr/>
            <p:nvPr/>
          </p:nvSpPr>
          <p:spPr>
            <a:xfrm>
              <a:off x="8717554" y="4226032"/>
              <a:ext cx="182880" cy="19594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4CC165C-AEDC-3043-8D7A-295917AC8320}"/>
                </a:ext>
              </a:extLst>
            </p:cNvPr>
            <p:cNvGrpSpPr/>
            <p:nvPr/>
          </p:nvGrpSpPr>
          <p:grpSpPr>
            <a:xfrm>
              <a:off x="6707776" y="4679063"/>
              <a:ext cx="2185852" cy="219795"/>
              <a:chOff x="6707776" y="4679063"/>
              <a:chExt cx="2185852" cy="219795"/>
            </a:xfrm>
          </p:grpSpPr>
          <p:grpSp>
            <p:nvGrpSpPr>
              <p:cNvPr id="8" name="Group 7">
                <a:extLst>
                  <a:ext uri="{FF2B5EF4-FFF2-40B4-BE49-F238E27FC236}">
                    <a16:creationId xmlns:a16="http://schemas.microsoft.com/office/drawing/2014/main" id="{67D63CEF-5963-2A4A-9AE9-1F75B215AF61}"/>
                  </a:ext>
                </a:extLst>
              </p:cNvPr>
              <p:cNvGrpSpPr/>
              <p:nvPr/>
            </p:nvGrpSpPr>
            <p:grpSpPr>
              <a:xfrm>
                <a:off x="6817940" y="4679063"/>
                <a:ext cx="1984248" cy="210312"/>
                <a:chOff x="6817940" y="4679063"/>
                <a:chExt cx="1984248" cy="210312"/>
              </a:xfrm>
            </p:grpSpPr>
            <p:sp>
              <p:nvSpPr>
                <p:cNvPr id="61" name="Rectangle 60">
                  <a:extLst>
                    <a:ext uri="{FF2B5EF4-FFF2-40B4-BE49-F238E27FC236}">
                      <a16:creationId xmlns:a16="http://schemas.microsoft.com/office/drawing/2014/main" id="{2D4ED4F0-67A7-194F-87DB-5498E18E0CB6}"/>
                    </a:ext>
                  </a:extLst>
                </p:cNvPr>
                <p:cNvSpPr/>
                <p:nvPr/>
              </p:nvSpPr>
              <p:spPr>
                <a:xfrm>
                  <a:off x="6817940" y="4679063"/>
                  <a:ext cx="1984248" cy="210312"/>
                </a:xfrm>
                <a:prstGeom prst="rect">
                  <a:avLst/>
                </a:prstGeom>
                <a:gradFill flip="none" rotWithShape="1">
                  <a:gsLst>
                    <a:gs pos="19000">
                      <a:schemeClr val="accent6">
                        <a:lumMod val="20000"/>
                        <a:lumOff val="80000"/>
                      </a:schemeClr>
                    </a:gs>
                    <a:gs pos="80000">
                      <a:srgbClr val="00B050"/>
                    </a:gs>
                  </a:gsLst>
                  <a:lin ang="10800000" scaled="1"/>
                  <a:tileRect/>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83501A0-8BD6-3C4A-973F-9259482FCCD6}"/>
                    </a:ext>
                  </a:extLst>
                </p:cNvPr>
                <p:cNvGrpSpPr>
                  <a:grpSpLocks/>
                </p:cNvGrpSpPr>
                <p:nvPr/>
              </p:nvGrpSpPr>
              <p:grpSpPr>
                <a:xfrm>
                  <a:off x="7025505" y="4702878"/>
                  <a:ext cx="164596" cy="164592"/>
                  <a:chOff x="7053700" y="375285"/>
                  <a:chExt cx="274329" cy="254020"/>
                </a:xfrm>
              </p:grpSpPr>
              <p:cxnSp>
                <p:nvCxnSpPr>
                  <p:cNvPr id="63" name="Straight Connector 62">
                    <a:extLst>
                      <a:ext uri="{FF2B5EF4-FFF2-40B4-BE49-F238E27FC236}">
                        <a16:creationId xmlns:a16="http://schemas.microsoft.com/office/drawing/2014/main" id="{455A9340-13BC-5444-B05E-BB2D9F959B21}"/>
                      </a:ext>
                    </a:extLst>
                  </p:cNvPr>
                  <p:cNvCxnSpPr>
                    <a:cxnSpLocks/>
                  </p:cNvCxnSpPr>
                  <p:nvPr/>
                </p:nvCxnSpPr>
                <p:spPr>
                  <a:xfrm>
                    <a:off x="7053712" y="375285"/>
                    <a:ext cx="274317" cy="13940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FB913CAB-D05B-E942-920A-BCC5E3AD03A6}"/>
                      </a:ext>
                    </a:extLst>
                  </p:cNvPr>
                  <p:cNvCxnSpPr>
                    <a:cxnSpLocks/>
                  </p:cNvCxnSpPr>
                  <p:nvPr/>
                </p:nvCxnSpPr>
                <p:spPr>
                  <a:xfrm flipV="1">
                    <a:off x="7053700" y="494368"/>
                    <a:ext cx="274319" cy="13493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grpSp>
              <p:nvGrpSpPr>
                <p:cNvPr id="65" name="Group 64">
                  <a:extLst>
                    <a:ext uri="{FF2B5EF4-FFF2-40B4-BE49-F238E27FC236}">
                      <a16:creationId xmlns:a16="http://schemas.microsoft.com/office/drawing/2014/main" id="{0E201921-D985-CB43-8657-25FF61824DD4}"/>
                    </a:ext>
                  </a:extLst>
                </p:cNvPr>
                <p:cNvGrpSpPr>
                  <a:grpSpLocks noChangeAspect="1"/>
                </p:cNvGrpSpPr>
                <p:nvPr/>
              </p:nvGrpSpPr>
              <p:grpSpPr>
                <a:xfrm>
                  <a:off x="7521148" y="4702878"/>
                  <a:ext cx="177773" cy="164592"/>
                  <a:chOff x="7036174" y="375285"/>
                  <a:chExt cx="274363" cy="254020"/>
                </a:xfrm>
              </p:grpSpPr>
              <p:cxnSp>
                <p:nvCxnSpPr>
                  <p:cNvPr id="66" name="Straight Connector 65">
                    <a:extLst>
                      <a:ext uri="{FF2B5EF4-FFF2-40B4-BE49-F238E27FC236}">
                        <a16:creationId xmlns:a16="http://schemas.microsoft.com/office/drawing/2014/main" id="{D6F4819F-FF8B-7741-AB11-4C072CB84CA1}"/>
                      </a:ext>
                    </a:extLst>
                  </p:cNvPr>
                  <p:cNvCxnSpPr>
                    <a:cxnSpLocks/>
                  </p:cNvCxnSpPr>
                  <p:nvPr/>
                </p:nvCxnSpPr>
                <p:spPr>
                  <a:xfrm>
                    <a:off x="7036174" y="375285"/>
                    <a:ext cx="274320" cy="13940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D1929034-E71D-BD4E-8E08-2FDAFDDFA465}"/>
                      </a:ext>
                    </a:extLst>
                  </p:cNvPr>
                  <p:cNvCxnSpPr>
                    <a:cxnSpLocks/>
                  </p:cNvCxnSpPr>
                  <p:nvPr/>
                </p:nvCxnSpPr>
                <p:spPr>
                  <a:xfrm flipV="1">
                    <a:off x="7036220" y="494368"/>
                    <a:ext cx="274317" cy="13493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grpSp>
              <p:nvGrpSpPr>
                <p:cNvPr id="68" name="Group 67">
                  <a:extLst>
                    <a:ext uri="{FF2B5EF4-FFF2-40B4-BE49-F238E27FC236}">
                      <a16:creationId xmlns:a16="http://schemas.microsoft.com/office/drawing/2014/main" id="{F57D4ACD-A21C-B948-9B72-11EEDF78FE92}"/>
                    </a:ext>
                  </a:extLst>
                </p:cNvPr>
                <p:cNvGrpSpPr>
                  <a:grpSpLocks noChangeAspect="1"/>
                </p:cNvGrpSpPr>
                <p:nvPr/>
              </p:nvGrpSpPr>
              <p:grpSpPr>
                <a:xfrm>
                  <a:off x="8074965" y="4713038"/>
                  <a:ext cx="177742" cy="164591"/>
                  <a:chOff x="7240007" y="390967"/>
                  <a:chExt cx="274319" cy="254019"/>
                </a:xfrm>
              </p:grpSpPr>
              <p:cxnSp>
                <p:nvCxnSpPr>
                  <p:cNvPr id="69" name="Straight Connector 68">
                    <a:extLst>
                      <a:ext uri="{FF2B5EF4-FFF2-40B4-BE49-F238E27FC236}">
                        <a16:creationId xmlns:a16="http://schemas.microsoft.com/office/drawing/2014/main" id="{1B7520CD-FF70-0A46-BC4A-C3D6EEB8F75B}"/>
                      </a:ext>
                    </a:extLst>
                  </p:cNvPr>
                  <p:cNvCxnSpPr>
                    <a:cxnSpLocks/>
                  </p:cNvCxnSpPr>
                  <p:nvPr/>
                </p:nvCxnSpPr>
                <p:spPr>
                  <a:xfrm>
                    <a:off x="7240010" y="390967"/>
                    <a:ext cx="274316" cy="13940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1DDD6E46-DEEB-B348-9F6C-49C81B73C548}"/>
                      </a:ext>
                    </a:extLst>
                  </p:cNvPr>
                  <p:cNvCxnSpPr>
                    <a:cxnSpLocks/>
                  </p:cNvCxnSpPr>
                  <p:nvPr/>
                </p:nvCxnSpPr>
                <p:spPr>
                  <a:xfrm flipV="1">
                    <a:off x="7240007" y="510049"/>
                    <a:ext cx="274317" cy="13493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grpSp>
              <p:nvGrpSpPr>
                <p:cNvPr id="71" name="Group 70">
                  <a:extLst>
                    <a:ext uri="{FF2B5EF4-FFF2-40B4-BE49-F238E27FC236}">
                      <a16:creationId xmlns:a16="http://schemas.microsoft.com/office/drawing/2014/main" id="{49A3097E-080C-7F46-86E4-5E18C3CACACE}"/>
                    </a:ext>
                  </a:extLst>
                </p:cNvPr>
                <p:cNvGrpSpPr>
                  <a:grpSpLocks noChangeAspect="1"/>
                </p:cNvGrpSpPr>
                <p:nvPr/>
              </p:nvGrpSpPr>
              <p:grpSpPr>
                <a:xfrm>
                  <a:off x="8478807" y="4713038"/>
                  <a:ext cx="177809" cy="164591"/>
                  <a:chOff x="7145921" y="390967"/>
                  <a:chExt cx="274425" cy="254019"/>
                </a:xfrm>
              </p:grpSpPr>
              <p:cxnSp>
                <p:nvCxnSpPr>
                  <p:cNvPr id="72" name="Straight Connector 71">
                    <a:extLst>
                      <a:ext uri="{FF2B5EF4-FFF2-40B4-BE49-F238E27FC236}">
                        <a16:creationId xmlns:a16="http://schemas.microsoft.com/office/drawing/2014/main" id="{B25C6052-853A-034D-B1BD-76C81D9F14B5}"/>
                      </a:ext>
                    </a:extLst>
                  </p:cNvPr>
                  <p:cNvCxnSpPr>
                    <a:cxnSpLocks/>
                  </p:cNvCxnSpPr>
                  <p:nvPr/>
                </p:nvCxnSpPr>
                <p:spPr>
                  <a:xfrm>
                    <a:off x="7146027" y="390967"/>
                    <a:ext cx="274319" cy="13940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2068CBA-B305-1742-AC7B-D0D626EB235B}"/>
                      </a:ext>
                    </a:extLst>
                  </p:cNvPr>
                  <p:cNvCxnSpPr>
                    <a:cxnSpLocks/>
                  </p:cNvCxnSpPr>
                  <p:nvPr/>
                </p:nvCxnSpPr>
                <p:spPr>
                  <a:xfrm flipV="1">
                    <a:off x="7145921" y="510049"/>
                    <a:ext cx="274317" cy="134937"/>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grpSp>
          <p:sp>
            <p:nvSpPr>
              <p:cNvPr id="158" name="Oval 157">
                <a:extLst>
                  <a:ext uri="{FF2B5EF4-FFF2-40B4-BE49-F238E27FC236}">
                    <a16:creationId xmlns:a16="http://schemas.microsoft.com/office/drawing/2014/main" id="{010DD055-DDF0-A548-BAFB-CB82523E5039}"/>
                  </a:ext>
                </a:extLst>
              </p:cNvPr>
              <p:cNvSpPr/>
              <p:nvPr/>
            </p:nvSpPr>
            <p:spPr>
              <a:xfrm>
                <a:off x="6707776" y="4702915"/>
                <a:ext cx="182880" cy="19594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98648E39-DC4F-7F42-A38F-9B0EB0449596}"/>
                  </a:ext>
                </a:extLst>
              </p:cNvPr>
              <p:cNvSpPr/>
              <p:nvPr/>
            </p:nvSpPr>
            <p:spPr>
              <a:xfrm>
                <a:off x="7709262" y="4702915"/>
                <a:ext cx="182880" cy="19594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D25DA181-618B-904B-9362-837247D3CC3D}"/>
                  </a:ext>
                </a:extLst>
              </p:cNvPr>
              <p:cNvSpPr/>
              <p:nvPr/>
            </p:nvSpPr>
            <p:spPr>
              <a:xfrm>
                <a:off x="8710748" y="4702915"/>
                <a:ext cx="182880" cy="19594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922639A0-CC09-F24E-BE32-5B3D3BD9B77A}"/>
                </a:ext>
              </a:extLst>
            </p:cNvPr>
            <p:cNvGrpSpPr/>
            <p:nvPr/>
          </p:nvGrpSpPr>
          <p:grpSpPr>
            <a:xfrm>
              <a:off x="6817940" y="6039784"/>
              <a:ext cx="1984248" cy="262048"/>
              <a:chOff x="6817940" y="6039784"/>
              <a:chExt cx="1984248" cy="262048"/>
            </a:xfrm>
          </p:grpSpPr>
          <p:grpSp>
            <p:nvGrpSpPr>
              <p:cNvPr id="172" name="Group 171">
                <a:extLst>
                  <a:ext uri="{FF2B5EF4-FFF2-40B4-BE49-F238E27FC236}">
                    <a16:creationId xmlns:a16="http://schemas.microsoft.com/office/drawing/2014/main" id="{EADB3DF9-D73A-8541-A870-C64347BA59D2}"/>
                  </a:ext>
                </a:extLst>
              </p:cNvPr>
              <p:cNvGrpSpPr/>
              <p:nvPr/>
            </p:nvGrpSpPr>
            <p:grpSpPr>
              <a:xfrm>
                <a:off x="6817940" y="6192104"/>
                <a:ext cx="1984248" cy="109728"/>
                <a:chOff x="6817940" y="6171784"/>
                <a:chExt cx="1984248" cy="109728"/>
              </a:xfrm>
            </p:grpSpPr>
            <p:sp>
              <p:nvSpPr>
                <p:cNvPr id="134" name="Rectangle 133">
                  <a:extLst>
                    <a:ext uri="{FF2B5EF4-FFF2-40B4-BE49-F238E27FC236}">
                      <a16:creationId xmlns:a16="http://schemas.microsoft.com/office/drawing/2014/main" id="{C185DF44-0ED1-5442-A831-260E0A8DC613}"/>
                    </a:ext>
                  </a:extLst>
                </p:cNvPr>
                <p:cNvSpPr/>
                <p:nvPr/>
              </p:nvSpPr>
              <p:spPr>
                <a:xfrm>
                  <a:off x="6817940" y="6171784"/>
                  <a:ext cx="1984248" cy="109728"/>
                </a:xfrm>
                <a:prstGeom prst="rect">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Connector 160">
                  <a:extLst>
                    <a:ext uri="{FF2B5EF4-FFF2-40B4-BE49-F238E27FC236}">
                      <a16:creationId xmlns:a16="http://schemas.microsoft.com/office/drawing/2014/main" id="{6598349D-5FEA-BA41-99E2-8EC8184E4E94}"/>
                    </a:ext>
                  </a:extLst>
                </p:cNvPr>
                <p:cNvCxnSpPr>
                  <a:cxnSpLocks/>
                </p:cNvCxnSpPr>
                <p:nvPr/>
              </p:nvCxnSpPr>
              <p:spPr>
                <a:xfrm>
                  <a:off x="7053868" y="6183070"/>
                  <a:ext cx="91440" cy="50181"/>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3608F364-A399-C945-9D38-1C032BBDB9B2}"/>
                    </a:ext>
                  </a:extLst>
                </p:cNvPr>
                <p:cNvCxnSpPr>
                  <a:cxnSpLocks/>
                </p:cNvCxnSpPr>
                <p:nvPr/>
              </p:nvCxnSpPr>
              <p:spPr>
                <a:xfrm flipV="1">
                  <a:off x="7053868" y="6225937"/>
                  <a:ext cx="91440" cy="4857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FB61A76C-562E-D54C-8DD9-81BD1F8C210B}"/>
                    </a:ext>
                  </a:extLst>
                </p:cNvPr>
                <p:cNvCxnSpPr>
                  <a:cxnSpLocks/>
                </p:cNvCxnSpPr>
                <p:nvPr/>
              </p:nvCxnSpPr>
              <p:spPr>
                <a:xfrm>
                  <a:off x="7459867" y="6181486"/>
                  <a:ext cx="91440" cy="50181"/>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C2ABFF85-D9FB-AA4C-AD6A-F817B90B884C}"/>
                    </a:ext>
                  </a:extLst>
                </p:cNvPr>
                <p:cNvCxnSpPr>
                  <a:cxnSpLocks/>
                </p:cNvCxnSpPr>
                <p:nvPr/>
              </p:nvCxnSpPr>
              <p:spPr>
                <a:xfrm flipV="1">
                  <a:off x="7459867" y="6224353"/>
                  <a:ext cx="91440" cy="4857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E7E8E24F-4993-A341-861D-775640981591}"/>
                    </a:ext>
                  </a:extLst>
                </p:cNvPr>
                <p:cNvCxnSpPr>
                  <a:cxnSpLocks/>
                </p:cNvCxnSpPr>
                <p:nvPr/>
              </p:nvCxnSpPr>
              <p:spPr>
                <a:xfrm>
                  <a:off x="8110107" y="6181486"/>
                  <a:ext cx="91440" cy="50181"/>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35034667-E6A3-5A4C-A925-3F7B46FFB294}"/>
                    </a:ext>
                  </a:extLst>
                </p:cNvPr>
                <p:cNvCxnSpPr>
                  <a:cxnSpLocks/>
                </p:cNvCxnSpPr>
                <p:nvPr/>
              </p:nvCxnSpPr>
              <p:spPr>
                <a:xfrm flipV="1">
                  <a:off x="8110107" y="6224353"/>
                  <a:ext cx="91440" cy="4857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D896EF69-D4CD-A14C-9A40-32923F78670A}"/>
                    </a:ext>
                  </a:extLst>
                </p:cNvPr>
                <p:cNvCxnSpPr>
                  <a:cxnSpLocks/>
                </p:cNvCxnSpPr>
                <p:nvPr/>
              </p:nvCxnSpPr>
              <p:spPr>
                <a:xfrm>
                  <a:off x="8516507" y="6181486"/>
                  <a:ext cx="91440" cy="50181"/>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422DBA54-0556-ED4E-BF95-AC91FF8ED201}"/>
                    </a:ext>
                  </a:extLst>
                </p:cNvPr>
                <p:cNvCxnSpPr>
                  <a:cxnSpLocks/>
                </p:cNvCxnSpPr>
                <p:nvPr/>
              </p:nvCxnSpPr>
              <p:spPr>
                <a:xfrm flipV="1">
                  <a:off x="8516507" y="6224353"/>
                  <a:ext cx="91440" cy="4857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grpSp>
            <p:nvGrpSpPr>
              <p:cNvPr id="173" name="Group 172">
                <a:extLst>
                  <a:ext uri="{FF2B5EF4-FFF2-40B4-BE49-F238E27FC236}">
                    <a16:creationId xmlns:a16="http://schemas.microsoft.com/office/drawing/2014/main" id="{F3820352-D5A5-6648-9211-496C8BDABCF8}"/>
                  </a:ext>
                </a:extLst>
              </p:cNvPr>
              <p:cNvGrpSpPr/>
              <p:nvPr/>
            </p:nvGrpSpPr>
            <p:grpSpPr>
              <a:xfrm rot="10800000">
                <a:off x="6817940" y="6039784"/>
                <a:ext cx="1984248" cy="109728"/>
                <a:chOff x="6817940" y="6171784"/>
                <a:chExt cx="1984248" cy="109728"/>
              </a:xfrm>
              <a:solidFill>
                <a:schemeClr val="accent6">
                  <a:lumMod val="40000"/>
                  <a:lumOff val="60000"/>
                </a:schemeClr>
              </a:solidFill>
            </p:grpSpPr>
            <p:sp>
              <p:nvSpPr>
                <p:cNvPr id="174" name="Rectangle 173">
                  <a:extLst>
                    <a:ext uri="{FF2B5EF4-FFF2-40B4-BE49-F238E27FC236}">
                      <a16:creationId xmlns:a16="http://schemas.microsoft.com/office/drawing/2014/main" id="{B68829D4-0128-6949-BE6D-6765C7ECC3B3}"/>
                    </a:ext>
                  </a:extLst>
                </p:cNvPr>
                <p:cNvSpPr/>
                <p:nvPr/>
              </p:nvSpPr>
              <p:spPr>
                <a:xfrm>
                  <a:off x="6817940" y="6171784"/>
                  <a:ext cx="1984248" cy="109728"/>
                </a:xfrm>
                <a:prstGeom prst="rect">
                  <a:avLst/>
                </a:prstGeom>
                <a:solidFill>
                  <a:srgbClr val="00B0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5" name="Straight Connector 174">
                  <a:extLst>
                    <a:ext uri="{FF2B5EF4-FFF2-40B4-BE49-F238E27FC236}">
                      <a16:creationId xmlns:a16="http://schemas.microsoft.com/office/drawing/2014/main" id="{BE8387D9-807A-5540-A3C2-65FD77AA4973}"/>
                    </a:ext>
                  </a:extLst>
                </p:cNvPr>
                <p:cNvCxnSpPr>
                  <a:cxnSpLocks/>
                </p:cNvCxnSpPr>
                <p:nvPr/>
              </p:nvCxnSpPr>
              <p:spPr>
                <a:xfrm>
                  <a:off x="7053868" y="6183070"/>
                  <a:ext cx="91440" cy="50181"/>
                </a:xfrm>
                <a:prstGeom prst="line">
                  <a:avLst/>
                </a:prstGeom>
                <a:grp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11072A44-2BE6-9447-972E-D219E650334A}"/>
                    </a:ext>
                  </a:extLst>
                </p:cNvPr>
                <p:cNvCxnSpPr>
                  <a:cxnSpLocks/>
                </p:cNvCxnSpPr>
                <p:nvPr/>
              </p:nvCxnSpPr>
              <p:spPr>
                <a:xfrm flipV="1">
                  <a:off x="7053868" y="6225937"/>
                  <a:ext cx="91440" cy="48573"/>
                </a:xfrm>
                <a:prstGeom prst="line">
                  <a:avLst/>
                </a:prstGeom>
                <a:grp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7CC08606-ACA4-1B48-9EAA-5732C6115E02}"/>
                    </a:ext>
                  </a:extLst>
                </p:cNvPr>
                <p:cNvCxnSpPr>
                  <a:cxnSpLocks/>
                </p:cNvCxnSpPr>
                <p:nvPr/>
              </p:nvCxnSpPr>
              <p:spPr>
                <a:xfrm>
                  <a:off x="7459867" y="6181486"/>
                  <a:ext cx="91440" cy="50181"/>
                </a:xfrm>
                <a:prstGeom prst="line">
                  <a:avLst/>
                </a:prstGeom>
                <a:grp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CA87E27E-C356-EB46-B159-A32FA2F0A1C6}"/>
                    </a:ext>
                  </a:extLst>
                </p:cNvPr>
                <p:cNvCxnSpPr>
                  <a:cxnSpLocks/>
                </p:cNvCxnSpPr>
                <p:nvPr/>
              </p:nvCxnSpPr>
              <p:spPr>
                <a:xfrm flipV="1">
                  <a:off x="7459867" y="6224353"/>
                  <a:ext cx="91440" cy="48573"/>
                </a:xfrm>
                <a:prstGeom prst="line">
                  <a:avLst/>
                </a:prstGeom>
                <a:grp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CAAF5A3D-3C77-0444-A91D-5C26BD3ED78F}"/>
                    </a:ext>
                  </a:extLst>
                </p:cNvPr>
                <p:cNvCxnSpPr>
                  <a:cxnSpLocks/>
                </p:cNvCxnSpPr>
                <p:nvPr/>
              </p:nvCxnSpPr>
              <p:spPr>
                <a:xfrm>
                  <a:off x="8110107" y="6181486"/>
                  <a:ext cx="91440" cy="50181"/>
                </a:xfrm>
                <a:prstGeom prst="line">
                  <a:avLst/>
                </a:prstGeom>
                <a:grp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4F57875A-088B-1A40-BA7A-CBB2BBAB6860}"/>
                    </a:ext>
                  </a:extLst>
                </p:cNvPr>
                <p:cNvCxnSpPr>
                  <a:cxnSpLocks/>
                </p:cNvCxnSpPr>
                <p:nvPr/>
              </p:nvCxnSpPr>
              <p:spPr>
                <a:xfrm flipV="1">
                  <a:off x="8110107" y="6224353"/>
                  <a:ext cx="91440" cy="48573"/>
                </a:xfrm>
                <a:prstGeom prst="line">
                  <a:avLst/>
                </a:prstGeom>
                <a:grp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52395B7-5F83-BF48-AF76-267D2958C1FA}"/>
                    </a:ext>
                  </a:extLst>
                </p:cNvPr>
                <p:cNvCxnSpPr>
                  <a:cxnSpLocks/>
                </p:cNvCxnSpPr>
                <p:nvPr/>
              </p:nvCxnSpPr>
              <p:spPr>
                <a:xfrm>
                  <a:off x="8516507" y="6181486"/>
                  <a:ext cx="91440" cy="50181"/>
                </a:xfrm>
                <a:prstGeom prst="line">
                  <a:avLst/>
                </a:prstGeom>
                <a:grpFill/>
                <a:ln w="38100">
                  <a:solidFill>
                    <a:schemeClr val="tx1"/>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0189341-31DF-D341-AD19-99825EF063BB}"/>
                    </a:ext>
                  </a:extLst>
                </p:cNvPr>
                <p:cNvCxnSpPr>
                  <a:cxnSpLocks/>
                </p:cNvCxnSpPr>
                <p:nvPr/>
              </p:nvCxnSpPr>
              <p:spPr>
                <a:xfrm flipV="1">
                  <a:off x="8516507" y="6224353"/>
                  <a:ext cx="91440" cy="48573"/>
                </a:xfrm>
                <a:prstGeom prst="line">
                  <a:avLst/>
                </a:prstGeom>
                <a:grpFill/>
                <a:ln w="38100">
                  <a:solidFill>
                    <a:schemeClr val="tx1"/>
                  </a:solidFill>
                </a:ln>
              </p:spPr>
              <p:style>
                <a:lnRef idx="1">
                  <a:schemeClr val="dk1"/>
                </a:lnRef>
                <a:fillRef idx="0">
                  <a:schemeClr val="dk1"/>
                </a:fillRef>
                <a:effectRef idx="0">
                  <a:schemeClr val="dk1"/>
                </a:effectRef>
                <a:fontRef idx="minor">
                  <a:schemeClr val="tx1"/>
                </a:fontRef>
              </p:style>
            </p:cxnSp>
          </p:grpSp>
        </p:grpSp>
        <p:sp>
          <p:nvSpPr>
            <p:cNvPr id="186" name="Oval 185">
              <a:extLst>
                <a:ext uri="{FF2B5EF4-FFF2-40B4-BE49-F238E27FC236}">
                  <a16:creationId xmlns:a16="http://schemas.microsoft.com/office/drawing/2014/main" id="{CA0FA0FC-8D26-7042-9798-C9F5A4513ACB}"/>
                </a:ext>
              </a:extLst>
            </p:cNvPr>
            <p:cNvSpPr>
              <a:spLocks noChangeAspect="1"/>
            </p:cNvSpPr>
            <p:nvPr/>
          </p:nvSpPr>
          <p:spPr>
            <a:xfrm>
              <a:off x="6654131" y="6001881"/>
              <a:ext cx="290170" cy="310896"/>
            </a:xfrm>
            <a:prstGeom prst="ellipse">
              <a:avLst/>
            </a:prstGeom>
            <a:solidFill>
              <a:srgbClr val="00B05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92015733-FF5D-7149-850F-B6EA39B3DD7E}"/>
                </a:ext>
              </a:extLst>
            </p:cNvPr>
            <p:cNvSpPr>
              <a:spLocks noChangeAspect="1"/>
            </p:cNvSpPr>
            <p:nvPr/>
          </p:nvSpPr>
          <p:spPr>
            <a:xfrm>
              <a:off x="8657103" y="6001881"/>
              <a:ext cx="290170" cy="310896"/>
            </a:xfrm>
            <a:prstGeom prst="ellipse">
              <a:avLst/>
            </a:prstGeom>
            <a:solidFill>
              <a:srgbClr val="00B05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004EBCAD-1A50-4448-A22F-9BA442C41CDA}"/>
                </a:ext>
              </a:extLst>
            </p:cNvPr>
            <p:cNvSpPr/>
            <p:nvPr/>
          </p:nvSpPr>
          <p:spPr>
            <a:xfrm>
              <a:off x="6704422" y="6065145"/>
              <a:ext cx="182880" cy="195943"/>
            </a:xfrm>
            <a:prstGeom prst="ellipse">
              <a:avLst/>
            </a:prstGeom>
            <a:solidFill>
              <a:srgbClr val="FFC00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8B2E83A3-2CC2-904F-9E3F-2540EC00048F}"/>
                </a:ext>
              </a:extLst>
            </p:cNvPr>
            <p:cNvSpPr/>
            <p:nvPr/>
          </p:nvSpPr>
          <p:spPr>
            <a:xfrm>
              <a:off x="7716068" y="6065145"/>
              <a:ext cx="182880" cy="195943"/>
            </a:xfrm>
            <a:prstGeom prst="ellipse">
              <a:avLst/>
            </a:prstGeom>
            <a:solidFill>
              <a:schemeClr val="accent1">
                <a:lumMod val="40000"/>
                <a:lumOff val="6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91" name="Oval 190">
              <a:extLst>
                <a:ext uri="{FF2B5EF4-FFF2-40B4-BE49-F238E27FC236}">
                  <a16:creationId xmlns:a16="http://schemas.microsoft.com/office/drawing/2014/main" id="{41E018D2-9BCC-9043-84FD-042A8A9F6375}"/>
                </a:ext>
              </a:extLst>
            </p:cNvPr>
            <p:cNvSpPr/>
            <p:nvPr/>
          </p:nvSpPr>
          <p:spPr>
            <a:xfrm>
              <a:off x="8717554" y="6065145"/>
              <a:ext cx="182880" cy="195943"/>
            </a:xfrm>
            <a:prstGeom prst="ellipse">
              <a:avLst/>
            </a:prstGeom>
            <a:solidFill>
              <a:srgbClr val="FFC00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8477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2422B-9126-7B41-AEF4-32C7F19246EE}"/>
              </a:ext>
            </a:extLst>
          </p:cNvPr>
          <p:cNvSpPr>
            <a:spLocks noGrp="1"/>
          </p:cNvSpPr>
          <p:nvPr>
            <p:ph type="title"/>
          </p:nvPr>
        </p:nvSpPr>
        <p:spPr/>
        <p:txBody>
          <a:bodyPr/>
          <a:lstStyle/>
          <a:p>
            <a:r>
              <a:rPr lang="en-US" dirty="0"/>
              <a:t>Experimental Factors</a:t>
            </a:r>
            <a:r>
              <a:rPr lang="zh-CN" altLang="en-US" dirty="0"/>
              <a:t> </a:t>
            </a:r>
            <a:r>
              <a:rPr lang="en-US" altLang="zh-CN" dirty="0"/>
              <a:t>2/2</a:t>
            </a:r>
            <a:endParaRPr lang="en-US" dirty="0"/>
          </a:p>
        </p:txBody>
      </p:sp>
      <p:sp>
        <p:nvSpPr>
          <p:cNvPr id="3" name="Content Placeholder 2">
            <a:extLst>
              <a:ext uri="{FF2B5EF4-FFF2-40B4-BE49-F238E27FC236}">
                <a16:creationId xmlns:a16="http://schemas.microsoft.com/office/drawing/2014/main" id="{D2AA6747-B02D-6A43-8B0A-348E48B70A03}"/>
              </a:ext>
            </a:extLst>
          </p:cNvPr>
          <p:cNvSpPr>
            <a:spLocks noGrp="1"/>
          </p:cNvSpPr>
          <p:nvPr>
            <p:ph idx="1"/>
          </p:nvPr>
        </p:nvSpPr>
        <p:spPr/>
        <p:txBody>
          <a:bodyPr/>
          <a:lstStyle/>
          <a:p>
            <a:r>
              <a:rPr lang="en-US" altLang="zh-CN" dirty="0"/>
              <a:t>Levels</a:t>
            </a:r>
            <a:r>
              <a:rPr lang="zh-CN" altLang="en-US" dirty="0"/>
              <a:t> </a:t>
            </a:r>
            <a:r>
              <a:rPr lang="en-US" altLang="zh-CN" dirty="0"/>
              <a:t>of</a:t>
            </a:r>
            <a:r>
              <a:rPr lang="zh-CN" altLang="en-US" dirty="0"/>
              <a:t> </a:t>
            </a:r>
            <a:r>
              <a:rPr lang="en-US" altLang="zh-CN" dirty="0"/>
              <a:t>complexity</a:t>
            </a:r>
            <a:endParaRPr lang="en-US" dirty="0"/>
          </a:p>
        </p:txBody>
      </p:sp>
      <p:sp>
        <p:nvSpPr>
          <p:cNvPr id="4" name="Slide Number Placeholder 3">
            <a:extLst>
              <a:ext uri="{FF2B5EF4-FFF2-40B4-BE49-F238E27FC236}">
                <a16:creationId xmlns:a16="http://schemas.microsoft.com/office/drawing/2014/main" id="{F96344CC-F7E0-F641-B8D0-2E41C84DC166}"/>
              </a:ext>
            </a:extLst>
          </p:cNvPr>
          <p:cNvSpPr>
            <a:spLocks noGrp="1"/>
          </p:cNvSpPr>
          <p:nvPr>
            <p:ph type="sldNum" sz="quarter" idx="4"/>
          </p:nvPr>
        </p:nvSpPr>
        <p:spPr/>
        <p:txBody>
          <a:bodyPr/>
          <a:lstStyle/>
          <a:p>
            <a:fld id="{71A9F2F3-BA89-4AAA-A98E-105336200F76}" type="slidenum">
              <a:rPr lang="en-US" smtClean="0"/>
              <a:pPr/>
              <a:t>25</a:t>
            </a:fld>
            <a:endParaRPr lang="en-US" dirty="0"/>
          </a:p>
        </p:txBody>
      </p:sp>
      <p:pic>
        <p:nvPicPr>
          <p:cNvPr id="6" name="Picture 5">
            <a:extLst>
              <a:ext uri="{FF2B5EF4-FFF2-40B4-BE49-F238E27FC236}">
                <a16:creationId xmlns:a16="http://schemas.microsoft.com/office/drawing/2014/main" id="{8F65098F-90BA-EC49-8038-192B82E405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004184"/>
            <a:ext cx="4914900" cy="990600"/>
          </a:xfrm>
          <a:prstGeom prst="rect">
            <a:avLst/>
          </a:prstGeom>
        </p:spPr>
      </p:pic>
      <p:pic>
        <p:nvPicPr>
          <p:cNvPr id="8" name="Picture 7">
            <a:extLst>
              <a:ext uri="{FF2B5EF4-FFF2-40B4-BE49-F238E27FC236}">
                <a16:creationId xmlns:a16="http://schemas.microsoft.com/office/drawing/2014/main" id="{F3972C2A-096B-0E45-B3E7-8FDF37C38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2" y="3004184"/>
            <a:ext cx="4914900" cy="1079500"/>
          </a:xfrm>
          <a:prstGeom prst="rect">
            <a:avLst/>
          </a:prstGeom>
        </p:spPr>
      </p:pic>
      <p:sp>
        <p:nvSpPr>
          <p:cNvPr id="9" name="TextBox 8">
            <a:extLst>
              <a:ext uri="{FF2B5EF4-FFF2-40B4-BE49-F238E27FC236}">
                <a16:creationId xmlns:a16="http://schemas.microsoft.com/office/drawing/2014/main" id="{95D3E2F0-3930-6A49-981A-91F041CCC3A1}"/>
              </a:ext>
            </a:extLst>
          </p:cNvPr>
          <p:cNvSpPr txBox="1"/>
          <p:nvPr/>
        </p:nvSpPr>
        <p:spPr>
          <a:xfrm>
            <a:off x="838198" y="4165817"/>
            <a:ext cx="4914900" cy="461665"/>
          </a:xfrm>
          <a:prstGeom prst="rect">
            <a:avLst/>
          </a:prstGeom>
          <a:noFill/>
        </p:spPr>
        <p:txBody>
          <a:bodyPr wrap="squar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(a)</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is</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directly</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connected</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with</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B</a:t>
            </a:r>
            <a:endParaRPr lang="en-US" sz="240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3379C8C-BBC4-B949-A08B-12247DAEA107}"/>
              </a:ext>
            </a:extLst>
          </p:cNvPr>
          <p:cNvSpPr txBox="1"/>
          <p:nvPr/>
        </p:nvSpPr>
        <p:spPr>
          <a:xfrm>
            <a:off x="6438900" y="4165819"/>
            <a:ext cx="4914900" cy="830997"/>
          </a:xfrm>
          <a:prstGeom prst="rect">
            <a:avLst/>
          </a:prstGeom>
          <a:noFill/>
        </p:spPr>
        <p:txBody>
          <a:bodyPr wrap="squar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(b)</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is</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connected</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to</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B</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by</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an</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intermediate</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stop</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C</a:t>
            </a:r>
            <a:endParaRPr 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9089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D2F4-DAB8-4F48-8F08-99620C603BAC}"/>
              </a:ext>
            </a:extLst>
          </p:cNvPr>
          <p:cNvSpPr>
            <a:spLocks noGrp="1"/>
          </p:cNvSpPr>
          <p:nvPr>
            <p:ph type="title"/>
          </p:nvPr>
        </p:nvSpPr>
        <p:spPr/>
        <p:txBody>
          <a:bodyPr/>
          <a:lstStyle/>
          <a:p>
            <a:r>
              <a:rPr lang="en-US" altLang="zh-CN" dirty="0"/>
              <a:t>Experiment</a:t>
            </a:r>
            <a:r>
              <a:rPr lang="zh-CN" altLang="en-US" dirty="0"/>
              <a:t> </a:t>
            </a:r>
            <a:r>
              <a:rPr lang="en-US" altLang="zh-CN" dirty="0"/>
              <a:t>Setting</a:t>
            </a:r>
            <a:endParaRPr lang="en-US" dirty="0"/>
          </a:p>
        </p:txBody>
      </p:sp>
      <p:graphicFrame>
        <p:nvGraphicFramePr>
          <p:cNvPr id="5" name="Content Placeholder 4">
            <a:extLst>
              <a:ext uri="{FF2B5EF4-FFF2-40B4-BE49-F238E27FC236}">
                <a16:creationId xmlns:a16="http://schemas.microsoft.com/office/drawing/2014/main" id="{115F547D-6C31-5C49-AC27-C23D7D69A315}"/>
              </a:ext>
            </a:extLst>
          </p:cNvPr>
          <p:cNvGraphicFramePr>
            <a:graphicFrameLocks noGrp="1"/>
          </p:cNvGraphicFramePr>
          <p:nvPr>
            <p:ph idx="1"/>
            <p:extLst>
              <p:ext uri="{D42A27DB-BD31-4B8C-83A1-F6EECF244321}">
                <p14:modId xmlns:p14="http://schemas.microsoft.com/office/powerpoint/2010/main" val="2487878559"/>
              </p:ext>
            </p:extLst>
          </p:nvPr>
        </p:nvGraphicFramePr>
        <p:xfrm>
          <a:off x="839025" y="1821975"/>
          <a:ext cx="10514775" cy="3749040"/>
        </p:xfrm>
        <a:graphic>
          <a:graphicData uri="http://schemas.openxmlformats.org/drawingml/2006/table">
            <a:tbl>
              <a:tblPr firstRow="1" bandRow="1">
                <a:tableStyleId>{5C22544A-7EE6-4342-B048-85BDC9FD1C3A}</a:tableStyleId>
              </a:tblPr>
              <a:tblGrid>
                <a:gridCol w="1895920">
                  <a:extLst>
                    <a:ext uri="{9D8B030D-6E8A-4147-A177-3AD203B41FA5}">
                      <a16:colId xmlns:a16="http://schemas.microsoft.com/office/drawing/2014/main" val="962268702"/>
                    </a:ext>
                  </a:extLst>
                </a:gridCol>
                <a:gridCol w="6452238">
                  <a:extLst>
                    <a:ext uri="{9D8B030D-6E8A-4147-A177-3AD203B41FA5}">
                      <a16:colId xmlns:a16="http://schemas.microsoft.com/office/drawing/2014/main" val="3059193526"/>
                    </a:ext>
                  </a:extLst>
                </a:gridCol>
                <a:gridCol w="2166617">
                  <a:extLst>
                    <a:ext uri="{9D8B030D-6E8A-4147-A177-3AD203B41FA5}">
                      <a16:colId xmlns:a16="http://schemas.microsoft.com/office/drawing/2014/main" val="1880685983"/>
                    </a:ext>
                  </a:extLst>
                </a:gridCol>
              </a:tblGrid>
              <a:tr h="370840">
                <a:tc>
                  <a:txBody>
                    <a:bodyPr/>
                    <a:lstStyle/>
                    <a:p>
                      <a:pPr algn="ctr"/>
                      <a:r>
                        <a:rPr lang="en-US" altLang="zh-CN" sz="2400" dirty="0">
                          <a:latin typeface="Arial" panose="020B0604020202020204" pitchFamily="34" charset="0"/>
                          <a:cs typeface="Arial" panose="020B0604020202020204" pitchFamily="34" charset="0"/>
                        </a:rPr>
                        <a:t>Group</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ID</a:t>
                      </a:r>
                      <a:endParaRPr lang="en-US" sz="2400" dirty="0">
                        <a:latin typeface="Arial" panose="020B0604020202020204" pitchFamily="34" charset="0"/>
                        <a:cs typeface="Arial" panose="020B0604020202020204" pitchFamily="34" charset="0"/>
                      </a:endParaRPr>
                    </a:p>
                  </a:txBody>
                  <a:tcPr marL="98938" marR="98938">
                    <a:noFill/>
                  </a:tcPr>
                </a:tc>
                <a:tc>
                  <a:txBody>
                    <a:bodyPr/>
                    <a:lstStyle/>
                    <a:p>
                      <a:pPr algn="ctr"/>
                      <a:r>
                        <a:rPr lang="en-US" altLang="zh-CN" sz="2400" dirty="0">
                          <a:latin typeface="Arial" panose="020B0604020202020204" pitchFamily="34" charset="0"/>
                          <a:cs typeface="Arial" panose="020B0604020202020204" pitchFamily="34" charset="0"/>
                        </a:rPr>
                        <a:t>Visual</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Representations</a:t>
                      </a:r>
                      <a:endParaRPr lang="en-US" sz="2400" dirty="0">
                        <a:latin typeface="Arial" panose="020B0604020202020204" pitchFamily="34" charset="0"/>
                        <a:cs typeface="Arial" panose="020B0604020202020204" pitchFamily="34" charset="0"/>
                      </a:endParaRPr>
                    </a:p>
                  </a:txBody>
                  <a:tcPr marL="98938" marR="98938">
                    <a:noFill/>
                  </a:tcPr>
                </a:tc>
                <a:tc>
                  <a:txBody>
                    <a:bodyPr/>
                    <a:lstStyle/>
                    <a:p>
                      <a:r>
                        <a:rPr lang="en-US" altLang="zh-CN" sz="2400" dirty="0">
                          <a:latin typeface="Arial" panose="020B0604020202020204" pitchFamily="34" charset="0"/>
                          <a:cs typeface="Arial" panose="020B0604020202020204" pitchFamily="34" charset="0"/>
                        </a:rPr>
                        <a:t>Participants</a:t>
                      </a:r>
                      <a:endParaRPr lang="en-US" sz="2400" dirty="0">
                        <a:latin typeface="Arial" panose="020B0604020202020204" pitchFamily="34" charset="0"/>
                        <a:cs typeface="Arial" panose="020B0604020202020204" pitchFamily="34" charset="0"/>
                      </a:endParaRPr>
                    </a:p>
                  </a:txBody>
                  <a:tcPr marL="98938" marR="98938">
                    <a:noFill/>
                  </a:tcPr>
                </a:tc>
                <a:extLst>
                  <a:ext uri="{0D108BD9-81ED-4DB2-BD59-A6C34878D82A}">
                    <a16:rowId xmlns:a16="http://schemas.microsoft.com/office/drawing/2014/main" val="1689547487"/>
                  </a:ext>
                </a:extLst>
              </a:tr>
              <a:tr h="370840">
                <a:tc>
                  <a:txBody>
                    <a:bodyPr/>
                    <a:lstStyle/>
                    <a:p>
                      <a:pPr marL="0" algn="ctr" defTabSz="914400" rtl="0" eaLnBrk="1" latinLnBrk="0" hangingPunct="1"/>
                      <a:r>
                        <a:rPr lang="en-US" altLang="zh-CN" sz="2400" kern="1200" dirty="0">
                          <a:solidFill>
                            <a:schemeClr val="bg1"/>
                          </a:solidFill>
                          <a:latin typeface="Arial" panose="020B0604020202020204" pitchFamily="34" charset="0"/>
                          <a:ea typeface="+mn-ea"/>
                          <a:cs typeface="Arial" panose="020B0604020202020204" pitchFamily="34" charset="0"/>
                        </a:rPr>
                        <a:t>Group</a:t>
                      </a:r>
                      <a:r>
                        <a:rPr lang="zh-CN" altLang="en-US" sz="2400" kern="1200" dirty="0">
                          <a:solidFill>
                            <a:schemeClr val="bg1"/>
                          </a:solidFill>
                          <a:latin typeface="Arial" panose="020B0604020202020204" pitchFamily="34" charset="0"/>
                          <a:ea typeface="+mn-ea"/>
                          <a:cs typeface="Arial" panose="020B0604020202020204" pitchFamily="34" charset="0"/>
                        </a:rPr>
                        <a:t> </a:t>
                      </a:r>
                      <a:r>
                        <a:rPr lang="en-US" altLang="zh-CN" sz="2400" kern="1200" dirty="0">
                          <a:solidFill>
                            <a:schemeClr val="bg1"/>
                          </a:solidFill>
                          <a:latin typeface="Arial" panose="020B0604020202020204" pitchFamily="34" charset="0"/>
                          <a:ea typeface="+mn-ea"/>
                          <a:cs typeface="Arial" panose="020B0604020202020204" pitchFamily="34" charset="0"/>
                        </a:rPr>
                        <a:t>1</a:t>
                      </a:r>
                      <a:endParaRPr lang="en-US" sz="2400" kern="1200" dirty="0">
                        <a:solidFill>
                          <a:schemeClr val="bg1"/>
                        </a:solidFill>
                        <a:latin typeface="Arial" panose="020B0604020202020204" pitchFamily="34" charset="0"/>
                        <a:ea typeface="+mn-ea"/>
                        <a:cs typeface="Arial" panose="020B0604020202020204" pitchFamily="34" charset="0"/>
                      </a:endParaRPr>
                    </a:p>
                  </a:txBody>
                  <a:tcPr marL="98938" marR="98938" anchor="ctr">
                    <a:noFill/>
                  </a:tcPr>
                </a:tc>
                <a:tc>
                  <a:txBody>
                    <a:bodyPr/>
                    <a:lstStyle/>
                    <a:p>
                      <a:pPr algn="ctr"/>
                      <a:r>
                        <a:rPr lang="en-US" altLang="zh-CN" sz="2400" dirty="0">
                          <a:solidFill>
                            <a:schemeClr val="bg1"/>
                          </a:solidFill>
                          <a:latin typeface="Arial" panose="020B0604020202020204" pitchFamily="34" charset="0"/>
                          <a:cs typeface="Arial" panose="020B0604020202020204" pitchFamily="34" charset="0"/>
                        </a:rPr>
                        <a:t>Transparency</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gradient</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Arrow</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glyph(TRA)</a:t>
                      </a:r>
                      <a:r>
                        <a:rPr lang="zh-CN" altLang="en-US" sz="2400" dirty="0">
                          <a:solidFill>
                            <a:schemeClr val="bg1"/>
                          </a:solidFill>
                          <a:latin typeface="Arial" panose="020B0604020202020204" pitchFamily="34" charset="0"/>
                          <a:cs typeface="Arial" panose="020B0604020202020204" pitchFamily="34" charset="0"/>
                        </a:rPr>
                        <a:t> </a:t>
                      </a:r>
                      <a:endParaRPr lang="en-US" altLang="zh-CN" sz="2400" dirty="0">
                        <a:solidFill>
                          <a:schemeClr val="bg1"/>
                        </a:solidFill>
                        <a:latin typeface="Arial" panose="020B0604020202020204" pitchFamily="34" charset="0"/>
                        <a:cs typeface="Arial" panose="020B0604020202020204" pitchFamily="34" charset="0"/>
                      </a:endParaRPr>
                    </a:p>
                    <a:p>
                      <a:pPr algn="ctr"/>
                      <a:r>
                        <a:rPr lang="en-US" altLang="zh-CN" sz="2400" dirty="0">
                          <a:solidFill>
                            <a:schemeClr val="bg1"/>
                          </a:solidFill>
                          <a:latin typeface="Arial" panose="020B0604020202020204" pitchFamily="34" charset="0"/>
                          <a:cs typeface="Arial" panose="020B0604020202020204" pitchFamily="34" charset="0"/>
                        </a:rPr>
                        <a:t>Local</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tapered</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line</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Arrow</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glyph(LTA)</a:t>
                      </a:r>
                      <a:endParaRPr lang="en-US" sz="2400" dirty="0">
                        <a:solidFill>
                          <a:schemeClr val="bg1"/>
                        </a:solidFill>
                        <a:latin typeface="Arial" panose="020B0604020202020204" pitchFamily="34" charset="0"/>
                        <a:cs typeface="Arial" panose="020B0604020202020204" pitchFamily="34" charset="0"/>
                      </a:endParaRPr>
                    </a:p>
                  </a:txBody>
                  <a:tcPr marL="98938" marR="98938">
                    <a:noFill/>
                  </a:tcPr>
                </a:tc>
                <a:tc>
                  <a:txBody>
                    <a:bodyPr/>
                    <a:lstStyle/>
                    <a:p>
                      <a:pPr algn="ctr"/>
                      <a:r>
                        <a:rPr lang="en-US" altLang="zh-CN" sz="2400" dirty="0">
                          <a:solidFill>
                            <a:schemeClr val="bg1"/>
                          </a:solidFill>
                          <a:latin typeface="Arial" panose="020B0604020202020204" pitchFamily="34" charset="0"/>
                          <a:cs typeface="Arial" panose="020B0604020202020204" pitchFamily="34" charset="0"/>
                        </a:rPr>
                        <a:t>32</a:t>
                      </a:r>
                      <a:endParaRPr lang="en-US" sz="2400" dirty="0">
                        <a:solidFill>
                          <a:schemeClr val="bg1"/>
                        </a:solidFill>
                        <a:latin typeface="Arial" panose="020B0604020202020204" pitchFamily="34" charset="0"/>
                        <a:cs typeface="Arial" panose="020B0604020202020204" pitchFamily="34" charset="0"/>
                      </a:endParaRPr>
                    </a:p>
                  </a:txBody>
                  <a:tcPr marL="98938" marR="98938" anchor="ctr">
                    <a:noFill/>
                  </a:tcPr>
                </a:tc>
                <a:extLst>
                  <a:ext uri="{0D108BD9-81ED-4DB2-BD59-A6C34878D82A}">
                    <a16:rowId xmlns:a16="http://schemas.microsoft.com/office/drawing/2014/main" val="262526727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bg1"/>
                          </a:solidFill>
                          <a:latin typeface="Arial" panose="020B0604020202020204" pitchFamily="34" charset="0"/>
                          <a:cs typeface="Arial" panose="020B0604020202020204" pitchFamily="34" charset="0"/>
                        </a:rPr>
                        <a:t>Group</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2</a:t>
                      </a:r>
                      <a:endParaRPr lang="en-US" sz="1800" dirty="0">
                        <a:solidFill>
                          <a:schemeClr val="bg1"/>
                        </a:solidFill>
                        <a:latin typeface="Arial" panose="020B0604020202020204" pitchFamily="34" charset="0"/>
                        <a:cs typeface="Arial" panose="020B0604020202020204" pitchFamily="34" charset="0"/>
                      </a:endParaRPr>
                    </a:p>
                  </a:txBody>
                  <a:tcPr marL="98938" marR="98938" anchor="ctr">
                    <a:noFill/>
                  </a:tcPr>
                </a:tc>
                <a:tc>
                  <a:txBody>
                    <a:bodyPr/>
                    <a:lstStyle/>
                    <a:p>
                      <a:pPr algn="ctr"/>
                      <a:r>
                        <a:rPr lang="en-US" altLang="zh-CN" sz="2400" dirty="0">
                          <a:solidFill>
                            <a:schemeClr val="bg1"/>
                          </a:solidFill>
                          <a:latin typeface="Arial" panose="020B0604020202020204" pitchFamily="34" charset="0"/>
                          <a:cs typeface="Arial" panose="020B0604020202020204" pitchFamily="34" charset="0"/>
                        </a:rPr>
                        <a:t>Transparency</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gradient</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(TR)</a:t>
                      </a:r>
                      <a:r>
                        <a:rPr lang="zh-CN" altLang="en-US" sz="2400" dirty="0">
                          <a:solidFill>
                            <a:schemeClr val="bg1"/>
                          </a:solidFill>
                          <a:latin typeface="Arial" panose="020B0604020202020204" pitchFamily="34" charset="0"/>
                          <a:cs typeface="Arial" panose="020B0604020202020204" pitchFamily="34" charset="0"/>
                        </a:rPr>
                        <a:t> </a:t>
                      </a:r>
                      <a:endParaRPr lang="en-US" altLang="zh-CN" sz="2400" dirty="0">
                        <a:solidFill>
                          <a:schemeClr val="bg1"/>
                        </a:solidFill>
                        <a:latin typeface="Arial" panose="020B0604020202020204" pitchFamily="34" charset="0"/>
                        <a:cs typeface="Arial" panose="020B0604020202020204" pitchFamily="34" charset="0"/>
                      </a:endParaRPr>
                    </a:p>
                    <a:p>
                      <a:pPr algn="ctr"/>
                      <a:r>
                        <a:rPr lang="en-US" altLang="zh-CN" sz="2400" dirty="0">
                          <a:solidFill>
                            <a:schemeClr val="bg1"/>
                          </a:solidFill>
                          <a:latin typeface="Arial" panose="020B0604020202020204" pitchFamily="34" charset="0"/>
                          <a:cs typeface="Arial" panose="020B0604020202020204" pitchFamily="34" charset="0"/>
                        </a:rPr>
                        <a:t>Local</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tapered</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line</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(LT)</a:t>
                      </a:r>
                      <a:endParaRPr lang="en-US" sz="2400" dirty="0">
                        <a:solidFill>
                          <a:schemeClr val="bg1"/>
                        </a:solidFill>
                        <a:latin typeface="Arial" panose="020B0604020202020204" pitchFamily="34" charset="0"/>
                        <a:cs typeface="Arial" panose="020B0604020202020204" pitchFamily="34" charset="0"/>
                      </a:endParaRPr>
                    </a:p>
                  </a:txBody>
                  <a:tcPr marL="98938" marR="98938">
                    <a:noFill/>
                  </a:tcPr>
                </a:tc>
                <a:tc>
                  <a:txBody>
                    <a:bodyPr/>
                    <a:lstStyle/>
                    <a:p>
                      <a:pPr algn="ctr"/>
                      <a:r>
                        <a:rPr lang="en-US" altLang="zh-CN" sz="2400" dirty="0">
                          <a:solidFill>
                            <a:schemeClr val="bg1"/>
                          </a:solidFill>
                          <a:latin typeface="Arial" panose="020B0604020202020204" pitchFamily="34" charset="0"/>
                          <a:cs typeface="Arial" panose="020B0604020202020204" pitchFamily="34" charset="0"/>
                        </a:rPr>
                        <a:t>35</a:t>
                      </a:r>
                      <a:endParaRPr lang="en-US" sz="2400" dirty="0">
                        <a:solidFill>
                          <a:schemeClr val="bg1"/>
                        </a:solidFill>
                        <a:latin typeface="Arial" panose="020B0604020202020204" pitchFamily="34" charset="0"/>
                        <a:cs typeface="Arial" panose="020B0604020202020204" pitchFamily="34" charset="0"/>
                      </a:endParaRPr>
                    </a:p>
                  </a:txBody>
                  <a:tcPr marL="98938" marR="98938" anchor="ctr">
                    <a:noFill/>
                  </a:tcPr>
                </a:tc>
                <a:extLst>
                  <a:ext uri="{0D108BD9-81ED-4DB2-BD59-A6C34878D82A}">
                    <a16:rowId xmlns:a16="http://schemas.microsoft.com/office/drawing/2014/main" val="41702700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bg1"/>
                          </a:solidFill>
                          <a:latin typeface="Arial" panose="020B0604020202020204" pitchFamily="34" charset="0"/>
                          <a:cs typeface="Arial" panose="020B0604020202020204" pitchFamily="34" charset="0"/>
                        </a:rPr>
                        <a:t>Group</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3</a:t>
                      </a:r>
                      <a:endParaRPr lang="en-US" sz="1800" dirty="0">
                        <a:solidFill>
                          <a:schemeClr val="bg1"/>
                        </a:solidFill>
                        <a:latin typeface="Arial" panose="020B0604020202020204" pitchFamily="34" charset="0"/>
                        <a:cs typeface="Arial" panose="020B0604020202020204" pitchFamily="34" charset="0"/>
                      </a:endParaRPr>
                    </a:p>
                  </a:txBody>
                  <a:tcPr marL="98938" marR="98938" anchor="ctr">
                    <a:noFill/>
                  </a:tcPr>
                </a:tc>
                <a:tc>
                  <a:txBody>
                    <a:bodyPr/>
                    <a:lstStyle/>
                    <a:p>
                      <a:pPr algn="ctr"/>
                      <a:r>
                        <a:rPr lang="en-US" altLang="zh-CN" sz="2400" dirty="0">
                          <a:solidFill>
                            <a:schemeClr val="bg1"/>
                          </a:solidFill>
                          <a:latin typeface="Arial" panose="020B0604020202020204" pitchFamily="34" charset="0"/>
                          <a:cs typeface="Arial" panose="020B0604020202020204" pitchFamily="34" charset="0"/>
                        </a:rPr>
                        <a:t>Arrow</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glyph</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(AG)</a:t>
                      </a:r>
                    </a:p>
                    <a:p>
                      <a:pPr algn="ctr"/>
                      <a:r>
                        <a:rPr lang="en-US" altLang="zh-CN" sz="2400" dirty="0">
                          <a:solidFill>
                            <a:schemeClr val="bg1"/>
                          </a:solidFill>
                          <a:latin typeface="Arial" panose="020B0604020202020204" pitchFamily="34" charset="0"/>
                          <a:cs typeface="Arial" panose="020B0604020202020204" pitchFamily="34" charset="0"/>
                        </a:rPr>
                        <a:t>Global</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tapered</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line</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Arrow</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glyph</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(GTA)</a:t>
                      </a:r>
                      <a:endParaRPr lang="en-US" sz="2400" dirty="0">
                        <a:solidFill>
                          <a:schemeClr val="bg1"/>
                        </a:solidFill>
                        <a:latin typeface="Arial" panose="020B0604020202020204" pitchFamily="34" charset="0"/>
                        <a:cs typeface="Arial" panose="020B0604020202020204" pitchFamily="34" charset="0"/>
                      </a:endParaRPr>
                    </a:p>
                  </a:txBody>
                  <a:tcPr marL="98938" marR="98938">
                    <a:noFill/>
                  </a:tcPr>
                </a:tc>
                <a:tc>
                  <a:txBody>
                    <a:bodyPr/>
                    <a:lstStyle/>
                    <a:p>
                      <a:pPr algn="ctr"/>
                      <a:r>
                        <a:rPr lang="en-US" altLang="zh-CN" sz="2400" dirty="0">
                          <a:solidFill>
                            <a:schemeClr val="bg1"/>
                          </a:solidFill>
                          <a:latin typeface="Arial" panose="020B0604020202020204" pitchFamily="34" charset="0"/>
                          <a:cs typeface="Arial" panose="020B0604020202020204" pitchFamily="34" charset="0"/>
                        </a:rPr>
                        <a:t>37</a:t>
                      </a:r>
                      <a:endParaRPr lang="en-US" sz="2400" dirty="0">
                        <a:solidFill>
                          <a:schemeClr val="bg1"/>
                        </a:solidFill>
                        <a:latin typeface="Arial" panose="020B0604020202020204" pitchFamily="34" charset="0"/>
                        <a:cs typeface="Arial" panose="020B0604020202020204" pitchFamily="34" charset="0"/>
                      </a:endParaRPr>
                    </a:p>
                  </a:txBody>
                  <a:tcPr marL="98938" marR="98938" anchor="ctr">
                    <a:noFill/>
                  </a:tcPr>
                </a:tc>
                <a:extLst>
                  <a:ext uri="{0D108BD9-81ED-4DB2-BD59-A6C34878D82A}">
                    <a16:rowId xmlns:a16="http://schemas.microsoft.com/office/drawing/2014/main" val="20236292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bg1"/>
                          </a:solidFill>
                          <a:latin typeface="Arial" panose="020B0604020202020204" pitchFamily="34" charset="0"/>
                          <a:cs typeface="Arial" panose="020B0604020202020204" pitchFamily="34" charset="0"/>
                        </a:rPr>
                        <a:t>Group</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4</a:t>
                      </a:r>
                      <a:endParaRPr lang="en-US" sz="2400" dirty="0">
                        <a:solidFill>
                          <a:schemeClr val="bg1"/>
                        </a:solidFill>
                        <a:latin typeface="Arial" panose="020B0604020202020204" pitchFamily="34" charset="0"/>
                        <a:cs typeface="Arial" panose="020B0604020202020204" pitchFamily="34" charset="0"/>
                      </a:endParaRPr>
                    </a:p>
                  </a:txBody>
                  <a:tcPr marL="98938" marR="98938" anchor="ctr">
                    <a:noFill/>
                  </a:tcPr>
                </a:tc>
                <a:tc>
                  <a:txBody>
                    <a:bodyPr/>
                    <a:lstStyle/>
                    <a:p>
                      <a:pPr algn="ctr"/>
                      <a:r>
                        <a:rPr lang="en-US" altLang="zh-CN" sz="2400" dirty="0">
                          <a:solidFill>
                            <a:schemeClr val="bg1"/>
                          </a:solidFill>
                          <a:latin typeface="Arial" panose="020B0604020202020204" pitchFamily="34" charset="0"/>
                          <a:cs typeface="Arial" panose="020B0604020202020204" pitchFamily="34" charset="0"/>
                        </a:rPr>
                        <a:t>Global</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tapered</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line</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(GT)</a:t>
                      </a:r>
                      <a:r>
                        <a:rPr lang="zh-CN" altLang="en-US" sz="2400" dirty="0">
                          <a:solidFill>
                            <a:schemeClr val="bg1"/>
                          </a:solidFill>
                          <a:latin typeface="Arial" panose="020B0604020202020204" pitchFamily="34" charset="0"/>
                          <a:cs typeface="Arial" panose="020B0604020202020204" pitchFamily="34" charset="0"/>
                        </a:rPr>
                        <a:t> </a:t>
                      </a:r>
                      <a:endParaRPr lang="en-US" altLang="zh-CN" sz="2400" dirty="0">
                        <a:solidFill>
                          <a:schemeClr val="bg1"/>
                        </a:solidFill>
                        <a:latin typeface="Arial" panose="020B0604020202020204" pitchFamily="34" charset="0"/>
                        <a:cs typeface="Arial" panose="020B0604020202020204" pitchFamily="34" charset="0"/>
                      </a:endParaRPr>
                    </a:p>
                    <a:p>
                      <a:pPr algn="ctr"/>
                      <a:r>
                        <a:rPr lang="en-US" altLang="zh-CN" sz="2400" dirty="0">
                          <a:solidFill>
                            <a:schemeClr val="bg1"/>
                          </a:solidFill>
                          <a:latin typeface="Arial" panose="020B0604020202020204" pitchFamily="34" charset="0"/>
                          <a:cs typeface="Arial" panose="020B0604020202020204" pitchFamily="34" charset="0"/>
                        </a:rPr>
                        <a:t>Arrow</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glyph</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Concentric</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ring</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(AGR)</a:t>
                      </a:r>
                      <a:endParaRPr lang="en-US" sz="2400" dirty="0">
                        <a:solidFill>
                          <a:schemeClr val="bg1"/>
                        </a:solidFill>
                        <a:latin typeface="Arial" panose="020B0604020202020204" pitchFamily="34" charset="0"/>
                        <a:cs typeface="Arial" panose="020B0604020202020204" pitchFamily="34" charset="0"/>
                      </a:endParaRPr>
                    </a:p>
                  </a:txBody>
                  <a:tcPr marL="98938" marR="98938">
                    <a:noFill/>
                  </a:tcPr>
                </a:tc>
                <a:tc>
                  <a:txBody>
                    <a:bodyPr/>
                    <a:lstStyle/>
                    <a:p>
                      <a:pPr algn="ctr"/>
                      <a:r>
                        <a:rPr lang="en-US" altLang="zh-CN" sz="2400" dirty="0">
                          <a:solidFill>
                            <a:schemeClr val="bg1"/>
                          </a:solidFill>
                          <a:latin typeface="Arial" panose="020B0604020202020204" pitchFamily="34" charset="0"/>
                          <a:cs typeface="Arial" panose="020B0604020202020204" pitchFamily="34" charset="0"/>
                        </a:rPr>
                        <a:t>28</a:t>
                      </a:r>
                      <a:endParaRPr lang="en-US" sz="2400" dirty="0">
                        <a:solidFill>
                          <a:schemeClr val="bg1"/>
                        </a:solidFill>
                        <a:latin typeface="Arial" panose="020B0604020202020204" pitchFamily="34" charset="0"/>
                        <a:cs typeface="Arial" panose="020B0604020202020204" pitchFamily="34" charset="0"/>
                      </a:endParaRPr>
                    </a:p>
                  </a:txBody>
                  <a:tcPr marL="98938" marR="98938" anchor="ctr">
                    <a:noFill/>
                  </a:tcPr>
                </a:tc>
                <a:extLst>
                  <a:ext uri="{0D108BD9-81ED-4DB2-BD59-A6C34878D82A}">
                    <a16:rowId xmlns:a16="http://schemas.microsoft.com/office/drawing/2014/main" val="3963029594"/>
                  </a:ext>
                </a:extLst>
              </a:tr>
            </a:tbl>
          </a:graphicData>
        </a:graphic>
      </p:graphicFrame>
      <p:sp>
        <p:nvSpPr>
          <p:cNvPr id="4" name="Slide Number Placeholder 3">
            <a:extLst>
              <a:ext uri="{FF2B5EF4-FFF2-40B4-BE49-F238E27FC236}">
                <a16:creationId xmlns:a16="http://schemas.microsoft.com/office/drawing/2014/main" id="{8F115BC5-0C31-7844-866F-7F123081FA58}"/>
              </a:ext>
            </a:extLst>
          </p:cNvPr>
          <p:cNvSpPr>
            <a:spLocks noGrp="1"/>
          </p:cNvSpPr>
          <p:nvPr>
            <p:ph type="sldNum" sz="quarter" idx="4"/>
          </p:nvPr>
        </p:nvSpPr>
        <p:spPr/>
        <p:txBody>
          <a:bodyPr/>
          <a:lstStyle/>
          <a:p>
            <a:fld id="{71A9F2F3-BA89-4AAA-A98E-105336200F76}" type="slidenum">
              <a:rPr lang="en-US" smtClean="0"/>
              <a:pPr/>
              <a:t>26</a:t>
            </a:fld>
            <a:endParaRPr lang="en-US" dirty="0"/>
          </a:p>
        </p:txBody>
      </p:sp>
      <p:sp>
        <p:nvSpPr>
          <p:cNvPr id="7" name="Content Placeholder 2">
            <a:extLst>
              <a:ext uri="{FF2B5EF4-FFF2-40B4-BE49-F238E27FC236}">
                <a16:creationId xmlns:a16="http://schemas.microsoft.com/office/drawing/2014/main" id="{34A02C91-FCBF-9A44-A782-24DB73D5148B}"/>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p>
        </p:txBody>
      </p:sp>
      <p:sp>
        <p:nvSpPr>
          <p:cNvPr id="3" name="TextBox 2">
            <a:extLst>
              <a:ext uri="{FF2B5EF4-FFF2-40B4-BE49-F238E27FC236}">
                <a16:creationId xmlns:a16="http://schemas.microsoft.com/office/drawing/2014/main" id="{1950B6A4-764D-9F4A-A2AE-8A312618988B}"/>
              </a:ext>
            </a:extLst>
          </p:cNvPr>
          <p:cNvSpPr txBox="1"/>
          <p:nvPr/>
        </p:nvSpPr>
        <p:spPr>
          <a:xfrm>
            <a:off x="838200" y="5761487"/>
            <a:ext cx="3055374" cy="461665"/>
          </a:xfrm>
          <a:prstGeom prst="rect">
            <a:avLst/>
          </a:prstGeom>
          <a:noFill/>
        </p:spPr>
        <p:txBody>
          <a:bodyPr wrap="square" rtlCol="0">
            <a:spAutoFit/>
          </a:bodyPr>
          <a:lstStyle/>
          <a:p>
            <a:r>
              <a:rPr lang="en-US" altLang="zh-CN" sz="2400" dirty="0">
                <a:solidFill>
                  <a:schemeClr val="bg1"/>
                </a:solidFill>
                <a:latin typeface="Arial" panose="020B0604020202020204" pitchFamily="34" charset="0"/>
                <a:cs typeface="Arial" panose="020B0604020202020204" pitchFamily="34" charset="0"/>
              </a:rPr>
              <a:t>2</a:t>
            </a:r>
            <a:r>
              <a:rPr lang="zh-CN" altLang="en-US" sz="2400" dirty="0">
                <a:solidFill>
                  <a:schemeClr val="bg1"/>
                </a:solidFill>
                <a:latin typeface="Arial" panose="020B0604020202020204" pitchFamily="34" charset="0"/>
                <a:cs typeface="Arial" panose="020B0604020202020204" pitchFamily="34" charset="0"/>
              </a:rPr>
              <a:t>*</a:t>
            </a:r>
            <a:r>
              <a:rPr lang="en-US" altLang="zh-CN" sz="2400" dirty="0">
                <a:solidFill>
                  <a:schemeClr val="bg1"/>
                </a:solidFill>
                <a:latin typeface="Arial" panose="020B0604020202020204" pitchFamily="34" charset="0"/>
                <a:cs typeface="Arial" panose="020B0604020202020204" pitchFamily="34" charset="0"/>
              </a:rPr>
              <a:t>2</a:t>
            </a:r>
            <a:r>
              <a:rPr lang="zh-CN" altLang="en-US" sz="2400" dirty="0">
                <a:solidFill>
                  <a:schemeClr val="bg1"/>
                </a:solidFill>
                <a:latin typeface="Arial" panose="020B0604020202020204" pitchFamily="34" charset="0"/>
                <a:cs typeface="Arial" panose="020B0604020202020204" pitchFamily="34" charset="0"/>
              </a:rPr>
              <a:t>*</a:t>
            </a:r>
            <a:r>
              <a:rPr lang="en-US" altLang="zh-CN" sz="2400" dirty="0">
                <a:solidFill>
                  <a:schemeClr val="bg1"/>
                </a:solidFill>
                <a:latin typeface="Arial" panose="020B0604020202020204" pitchFamily="34" charset="0"/>
                <a:cs typeface="Arial" panose="020B0604020202020204" pitchFamily="34" charset="0"/>
              </a:rPr>
              <a:t>5</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20</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294697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31953-E170-004F-A49F-AE51D5E0DE56}"/>
              </a:ext>
            </a:extLst>
          </p:cNvPr>
          <p:cNvSpPr>
            <a:spLocks noGrp="1"/>
          </p:cNvSpPr>
          <p:nvPr>
            <p:ph type="title"/>
          </p:nvPr>
        </p:nvSpPr>
        <p:spPr/>
        <p:txBody>
          <a:bodyPr/>
          <a:lstStyle/>
          <a:p>
            <a:r>
              <a:rPr lang="en-US" altLang="zh-CN" dirty="0"/>
              <a:t>Experiment</a:t>
            </a:r>
            <a:r>
              <a:rPr lang="zh-CN" altLang="en-US" dirty="0"/>
              <a:t> </a:t>
            </a:r>
            <a:r>
              <a:rPr lang="en-US" altLang="zh-CN" dirty="0"/>
              <a:t>Results:</a:t>
            </a:r>
            <a:br>
              <a:rPr lang="en-US" altLang="zh-CN" dirty="0"/>
            </a:br>
            <a:r>
              <a:rPr lang="en-US" altLang="zh-CN" dirty="0"/>
              <a:t>Correctness</a:t>
            </a:r>
            <a:r>
              <a:rPr lang="zh-CN" altLang="en-US" dirty="0"/>
              <a:t> </a:t>
            </a:r>
            <a:r>
              <a:rPr lang="en-US" altLang="zh-CN" dirty="0"/>
              <a:t>and</a:t>
            </a:r>
            <a:r>
              <a:rPr lang="zh-CN" altLang="en-US" dirty="0"/>
              <a:t> </a:t>
            </a:r>
            <a:r>
              <a:rPr lang="en-US" altLang="zh-CN" dirty="0"/>
              <a:t>Completion</a:t>
            </a:r>
            <a:r>
              <a:rPr lang="zh-CN" altLang="en-US" dirty="0"/>
              <a:t> </a:t>
            </a:r>
            <a:r>
              <a:rPr lang="en-US" altLang="zh-CN" dirty="0"/>
              <a:t>Time</a:t>
            </a:r>
            <a:endParaRPr lang="en-US" dirty="0"/>
          </a:p>
        </p:txBody>
      </p:sp>
      <p:pic>
        <p:nvPicPr>
          <p:cNvPr id="6" name="Content Placeholder 5">
            <a:extLst>
              <a:ext uri="{FF2B5EF4-FFF2-40B4-BE49-F238E27FC236}">
                <a16:creationId xmlns:a16="http://schemas.microsoft.com/office/drawing/2014/main" id="{0C01C6C8-AD15-D645-831A-42524EB039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8261" y="1764398"/>
            <a:ext cx="4330889" cy="3657600"/>
          </a:xfrm>
          <a:prstGeom prst="rect">
            <a:avLst/>
          </a:prstGeom>
          <a:solidFill>
            <a:srgbClr val="FFFFFF">
              <a:shade val="85000"/>
            </a:srgbClr>
          </a:solidFill>
          <a:ln w="57150" cap="sq">
            <a:solidFill>
              <a:srgbClr val="EDEDED"/>
            </a:solidFill>
            <a:miter lim="800000"/>
          </a:ln>
          <a:effectLst>
            <a:outerShdw blurRad="55000" dist="18000" dir="5400000" algn="tl" rotWithShape="0">
              <a:srgbClr val="000000">
                <a:alpha val="40000"/>
              </a:srgbClr>
            </a:outerShdw>
          </a:effectLst>
        </p:spPr>
      </p:pic>
      <p:sp>
        <p:nvSpPr>
          <p:cNvPr id="4" name="Slide Number Placeholder 3">
            <a:extLst>
              <a:ext uri="{FF2B5EF4-FFF2-40B4-BE49-F238E27FC236}">
                <a16:creationId xmlns:a16="http://schemas.microsoft.com/office/drawing/2014/main" id="{1FE2E557-0989-824B-81BD-B9D1A34E3AAA}"/>
              </a:ext>
            </a:extLst>
          </p:cNvPr>
          <p:cNvSpPr>
            <a:spLocks noGrp="1"/>
          </p:cNvSpPr>
          <p:nvPr>
            <p:ph type="sldNum" sz="quarter" idx="4"/>
          </p:nvPr>
        </p:nvSpPr>
        <p:spPr/>
        <p:txBody>
          <a:bodyPr/>
          <a:lstStyle/>
          <a:p>
            <a:fld id="{71A9F2F3-BA89-4AAA-A98E-105336200F76}" type="slidenum">
              <a:rPr lang="en-US" smtClean="0"/>
              <a:pPr/>
              <a:t>27</a:t>
            </a:fld>
            <a:endParaRPr lang="en-US" dirty="0"/>
          </a:p>
        </p:txBody>
      </p:sp>
      <p:pic>
        <p:nvPicPr>
          <p:cNvPr id="8" name="Picture 7">
            <a:extLst>
              <a:ext uri="{FF2B5EF4-FFF2-40B4-BE49-F238E27FC236}">
                <a16:creationId xmlns:a16="http://schemas.microsoft.com/office/drawing/2014/main" id="{6D63DEB5-4FDA-F341-BF23-6BBE4C87A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740" y="1772493"/>
            <a:ext cx="4334256" cy="3657600"/>
          </a:xfrm>
          <a:prstGeom prst="rect">
            <a:avLst/>
          </a:prstGeom>
          <a:solidFill>
            <a:srgbClr val="FFFFFF">
              <a:shade val="85000"/>
            </a:srgbClr>
          </a:solidFill>
          <a:ln w="57150" cap="sq">
            <a:solidFill>
              <a:srgbClr val="EDEDED"/>
            </a:solidFill>
            <a:miter lim="800000"/>
          </a:ln>
          <a:effectLst>
            <a:outerShdw blurRad="55000" dist="18000" dir="5400000" algn="tl" rotWithShape="0">
              <a:srgbClr val="000000">
                <a:alpha val="40000"/>
              </a:srgbClr>
            </a:outerShdw>
          </a:effectLst>
        </p:spPr>
      </p:pic>
      <p:sp>
        <p:nvSpPr>
          <p:cNvPr id="9" name="TextBox 8">
            <a:extLst>
              <a:ext uri="{FF2B5EF4-FFF2-40B4-BE49-F238E27FC236}">
                <a16:creationId xmlns:a16="http://schemas.microsoft.com/office/drawing/2014/main" id="{5F1D9281-2B43-5047-B972-AA0005288DE8}"/>
              </a:ext>
            </a:extLst>
          </p:cNvPr>
          <p:cNvSpPr txBox="1"/>
          <p:nvPr/>
        </p:nvSpPr>
        <p:spPr>
          <a:xfrm>
            <a:off x="931418" y="5511896"/>
            <a:ext cx="4914900" cy="461665"/>
          </a:xfrm>
          <a:prstGeom prst="rect">
            <a:avLst/>
          </a:prstGeom>
          <a:noFill/>
        </p:spPr>
        <p:txBody>
          <a:bodyPr wrap="squar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(a)</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Average</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correctness</a:t>
            </a:r>
            <a:endParaRPr lang="en-US" sz="240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6611D42-F235-3F41-8EBC-F1DC7C351CE5}"/>
              </a:ext>
            </a:extLst>
          </p:cNvPr>
          <p:cNvSpPr txBox="1"/>
          <p:nvPr/>
        </p:nvSpPr>
        <p:spPr>
          <a:xfrm>
            <a:off x="6187481" y="5495706"/>
            <a:ext cx="4914900" cy="461665"/>
          </a:xfrm>
          <a:prstGeom prst="rect">
            <a:avLst/>
          </a:prstGeom>
          <a:noFill/>
        </p:spPr>
        <p:txBody>
          <a:bodyPr wrap="squar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(b)</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Average</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completion</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time</a:t>
            </a:r>
            <a:endParaRPr lang="en-US" sz="24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509B8B1-ECCA-6743-A047-78CD5602D5F2}"/>
              </a:ext>
            </a:extLst>
          </p:cNvPr>
          <p:cNvSpPr txBox="1"/>
          <p:nvPr/>
        </p:nvSpPr>
        <p:spPr>
          <a:xfrm>
            <a:off x="530942" y="5886333"/>
            <a:ext cx="6243484"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No</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s</a:t>
            </a:r>
            <a:r>
              <a:rPr lang="en-US" sz="2400" dirty="0">
                <a:solidFill>
                  <a:schemeClr val="bg1"/>
                </a:solidFill>
                <a:latin typeface="Arial" panose="020B0604020202020204" pitchFamily="34" charset="0"/>
                <a:cs typeface="Arial" panose="020B0604020202020204" pitchFamily="34" charset="0"/>
              </a:rPr>
              <a:t>tatistical significance</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for</a:t>
            </a:r>
            <a:r>
              <a:rPr lang="zh-CN" altLang="en-US" sz="2400" dirty="0">
                <a:solidFill>
                  <a:schemeClr val="bg1"/>
                </a:solidFill>
                <a:latin typeface="Arial" panose="020B0604020202020204" pitchFamily="34" charset="0"/>
                <a:cs typeface="Arial" panose="020B0604020202020204" pitchFamily="34" charset="0"/>
              </a:rPr>
              <a:t> </a:t>
            </a:r>
            <a:r>
              <a:rPr lang="en-US" altLang="zh-CN" sz="2400" dirty="0">
                <a:solidFill>
                  <a:schemeClr val="bg1"/>
                </a:solidFill>
                <a:latin typeface="Arial" panose="020B0604020202020204" pitchFamily="34" charset="0"/>
                <a:cs typeface="Arial" panose="020B0604020202020204" pitchFamily="34" charset="0"/>
              </a:rPr>
              <a:t>correctness</a:t>
            </a:r>
            <a:endParaRPr 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456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31953-E170-004F-A49F-AE51D5E0DE56}"/>
              </a:ext>
            </a:extLst>
          </p:cNvPr>
          <p:cNvSpPr>
            <a:spLocks noGrp="1"/>
          </p:cNvSpPr>
          <p:nvPr>
            <p:ph type="title"/>
          </p:nvPr>
        </p:nvSpPr>
        <p:spPr/>
        <p:txBody>
          <a:bodyPr/>
          <a:lstStyle/>
          <a:p>
            <a:r>
              <a:rPr lang="en-US" altLang="zh-CN" dirty="0"/>
              <a:t>Completion</a:t>
            </a:r>
            <a:r>
              <a:rPr lang="zh-CN" altLang="en-US" dirty="0"/>
              <a:t> </a:t>
            </a:r>
            <a:r>
              <a:rPr lang="en-US" altLang="zh-CN" dirty="0"/>
              <a:t>Time</a:t>
            </a:r>
            <a:r>
              <a:rPr lang="zh-CN" altLang="en-US" dirty="0"/>
              <a:t> </a:t>
            </a:r>
            <a:endParaRPr lang="en-US" dirty="0"/>
          </a:p>
        </p:txBody>
      </p:sp>
      <p:sp>
        <p:nvSpPr>
          <p:cNvPr id="4" name="Slide Number Placeholder 3">
            <a:extLst>
              <a:ext uri="{FF2B5EF4-FFF2-40B4-BE49-F238E27FC236}">
                <a16:creationId xmlns:a16="http://schemas.microsoft.com/office/drawing/2014/main" id="{1FE2E557-0989-824B-81BD-B9D1A34E3AAA}"/>
              </a:ext>
            </a:extLst>
          </p:cNvPr>
          <p:cNvSpPr>
            <a:spLocks noGrp="1"/>
          </p:cNvSpPr>
          <p:nvPr>
            <p:ph type="sldNum" sz="quarter" idx="4"/>
          </p:nvPr>
        </p:nvSpPr>
        <p:spPr/>
        <p:txBody>
          <a:bodyPr/>
          <a:lstStyle/>
          <a:p>
            <a:fld id="{71A9F2F3-BA89-4AAA-A98E-105336200F76}" type="slidenum">
              <a:rPr lang="en-US" smtClean="0"/>
              <a:pPr/>
              <a:t>28</a:t>
            </a:fld>
            <a:endParaRPr lang="en-US" dirty="0"/>
          </a:p>
        </p:txBody>
      </p:sp>
      <p:sp>
        <p:nvSpPr>
          <p:cNvPr id="11" name="Content Placeholder 4">
            <a:extLst>
              <a:ext uri="{FF2B5EF4-FFF2-40B4-BE49-F238E27FC236}">
                <a16:creationId xmlns:a16="http://schemas.microsoft.com/office/drawing/2014/main" id="{D7F6E945-916A-A74D-8B53-4CD782E5CE72}"/>
              </a:ext>
            </a:extLst>
          </p:cNvPr>
          <p:cNvSpPr>
            <a:spLocks noGrp="1"/>
          </p:cNvSpPr>
          <p:nvPr>
            <p:ph idx="1"/>
          </p:nvPr>
        </p:nvSpPr>
        <p:spPr>
          <a:xfrm>
            <a:off x="838200" y="1825625"/>
            <a:ext cx="6269308" cy="4351338"/>
          </a:xfrm>
        </p:spPr>
        <p:txBody>
          <a:bodyPr>
            <a:normAutofit/>
          </a:bodyPr>
          <a:lstStyle/>
          <a:p>
            <a:r>
              <a:rPr lang="en-US" altLang="zh-CN" sz="2400" dirty="0"/>
              <a:t>LTA</a:t>
            </a:r>
            <a:r>
              <a:rPr lang="zh-CN" altLang="en-US" sz="2400" dirty="0"/>
              <a:t> </a:t>
            </a:r>
            <a:r>
              <a:rPr lang="en-US" altLang="zh-CN" sz="2400" dirty="0"/>
              <a:t>consumes</a:t>
            </a:r>
            <a:r>
              <a:rPr lang="zh-CN" altLang="en-US" sz="2400" dirty="0"/>
              <a:t> </a:t>
            </a:r>
            <a:r>
              <a:rPr lang="en-US" altLang="zh-CN" sz="2400" dirty="0"/>
              <a:t>less</a:t>
            </a:r>
            <a:r>
              <a:rPr lang="zh-CN" altLang="en-US" sz="2400" dirty="0"/>
              <a:t> </a:t>
            </a:r>
            <a:r>
              <a:rPr lang="en-US" altLang="zh-CN" sz="2400" dirty="0"/>
              <a:t>time</a:t>
            </a:r>
            <a:r>
              <a:rPr lang="zh-CN" altLang="en-US" sz="2400" dirty="0"/>
              <a:t> </a:t>
            </a:r>
            <a:r>
              <a:rPr lang="en-US" altLang="zh-CN" sz="2400" dirty="0"/>
              <a:t>than</a:t>
            </a:r>
            <a:r>
              <a:rPr lang="zh-CN" altLang="en-US" sz="2400" dirty="0"/>
              <a:t> </a:t>
            </a:r>
            <a:r>
              <a:rPr lang="en-US" altLang="zh-CN" sz="2400" dirty="0"/>
              <a:t>TRA</a:t>
            </a:r>
            <a:r>
              <a:rPr lang="zh-CN" altLang="en-US" sz="2400" dirty="0"/>
              <a:t> </a:t>
            </a:r>
            <a:r>
              <a:rPr lang="en-US" altLang="zh-CN" sz="2400" dirty="0"/>
              <a:t>and</a:t>
            </a:r>
            <a:r>
              <a:rPr lang="zh-CN" altLang="en-US" sz="2400" dirty="0"/>
              <a:t> </a:t>
            </a:r>
            <a:r>
              <a:rPr lang="en-US" altLang="zh-CN" sz="2400" dirty="0"/>
              <a:t>AG</a:t>
            </a:r>
          </a:p>
          <a:p>
            <a:r>
              <a:rPr lang="en-US" altLang="zh-CN" sz="2400" dirty="0"/>
              <a:t>GTA</a:t>
            </a:r>
            <a:r>
              <a:rPr lang="zh-CN" altLang="en-US" sz="2400" dirty="0"/>
              <a:t> </a:t>
            </a:r>
            <a:r>
              <a:rPr lang="en-US" altLang="zh-CN" sz="2400" dirty="0"/>
              <a:t>consumes</a:t>
            </a:r>
            <a:r>
              <a:rPr lang="zh-CN" altLang="en-US" sz="2400" dirty="0"/>
              <a:t> </a:t>
            </a:r>
            <a:r>
              <a:rPr lang="en-US" altLang="zh-CN" sz="2400" dirty="0"/>
              <a:t>less</a:t>
            </a:r>
            <a:r>
              <a:rPr lang="zh-CN" altLang="en-US" sz="2400" dirty="0"/>
              <a:t> </a:t>
            </a:r>
            <a:r>
              <a:rPr lang="en-US" altLang="zh-CN" sz="2400" dirty="0"/>
              <a:t>time</a:t>
            </a:r>
            <a:r>
              <a:rPr lang="zh-CN" altLang="en-US" sz="2400" dirty="0"/>
              <a:t> </a:t>
            </a:r>
            <a:r>
              <a:rPr lang="en-US" altLang="zh-CN" sz="2400" dirty="0"/>
              <a:t>than</a:t>
            </a:r>
            <a:r>
              <a:rPr lang="zh-CN" altLang="en-US" sz="2400" dirty="0"/>
              <a:t> </a:t>
            </a:r>
            <a:r>
              <a:rPr lang="en-US" altLang="zh-CN" sz="2400" dirty="0"/>
              <a:t>AG</a:t>
            </a:r>
          </a:p>
          <a:p>
            <a:r>
              <a:rPr lang="en-US" altLang="zh-CN" sz="2400" dirty="0"/>
              <a:t>LT</a:t>
            </a:r>
            <a:r>
              <a:rPr lang="zh-CN" altLang="en-US" sz="2400" dirty="0"/>
              <a:t> </a:t>
            </a:r>
            <a:r>
              <a:rPr lang="en-US" altLang="zh-CN" sz="2400" dirty="0"/>
              <a:t>consumes</a:t>
            </a:r>
            <a:r>
              <a:rPr lang="zh-CN" altLang="en-US" sz="2400" dirty="0"/>
              <a:t> </a:t>
            </a:r>
            <a:r>
              <a:rPr lang="en-US" altLang="zh-CN" sz="2400" dirty="0"/>
              <a:t>less</a:t>
            </a:r>
            <a:r>
              <a:rPr lang="zh-CN" altLang="en-US" sz="2400" dirty="0"/>
              <a:t> </a:t>
            </a:r>
            <a:r>
              <a:rPr lang="en-US" altLang="zh-CN" sz="2400" dirty="0"/>
              <a:t>time</a:t>
            </a:r>
            <a:r>
              <a:rPr lang="zh-CN" altLang="en-US" sz="2400" dirty="0"/>
              <a:t> </a:t>
            </a:r>
            <a:r>
              <a:rPr lang="en-US" altLang="zh-CN" sz="2400" dirty="0"/>
              <a:t>than</a:t>
            </a:r>
            <a:r>
              <a:rPr lang="zh-CN" altLang="en-US" sz="2400" dirty="0"/>
              <a:t> </a:t>
            </a:r>
            <a:r>
              <a:rPr lang="en-US" altLang="zh-CN" sz="2400" dirty="0"/>
              <a:t>AG</a:t>
            </a:r>
            <a:r>
              <a:rPr lang="zh-CN" altLang="en-US" sz="2400" dirty="0"/>
              <a:t> </a:t>
            </a:r>
            <a:r>
              <a:rPr lang="en-US" altLang="zh-CN" sz="2400" dirty="0"/>
              <a:t>and</a:t>
            </a:r>
            <a:r>
              <a:rPr lang="zh-CN" altLang="en-US" sz="2400" dirty="0"/>
              <a:t> </a:t>
            </a:r>
            <a:r>
              <a:rPr lang="en-US" altLang="zh-CN" sz="2400" dirty="0"/>
              <a:t>LT</a:t>
            </a:r>
            <a:r>
              <a:rPr lang="zh-CN" altLang="en-US" sz="2400" dirty="0"/>
              <a:t> </a:t>
            </a:r>
            <a:endParaRPr lang="en-US" altLang="zh-CN" sz="2400" dirty="0"/>
          </a:p>
          <a:p>
            <a:r>
              <a:rPr lang="en-US" altLang="zh-CN" sz="2400" dirty="0"/>
              <a:t>No</a:t>
            </a:r>
            <a:r>
              <a:rPr lang="zh-CN" altLang="en-US" sz="2400" dirty="0"/>
              <a:t> </a:t>
            </a:r>
            <a:r>
              <a:rPr lang="en-US" altLang="zh-CN" sz="2400" dirty="0"/>
              <a:t>significant</a:t>
            </a:r>
            <a:r>
              <a:rPr lang="zh-CN" altLang="en-US" sz="2400" dirty="0"/>
              <a:t> </a:t>
            </a:r>
            <a:r>
              <a:rPr lang="en-US" altLang="zh-CN" sz="2400" dirty="0"/>
              <a:t>differences</a:t>
            </a:r>
            <a:r>
              <a:rPr lang="zh-CN" altLang="en-US" sz="2400" dirty="0"/>
              <a:t> </a:t>
            </a:r>
            <a:r>
              <a:rPr lang="en-US" altLang="zh-CN" sz="2400" dirty="0"/>
              <a:t>between</a:t>
            </a:r>
            <a:r>
              <a:rPr lang="zh-CN" altLang="en-US" sz="2400" dirty="0"/>
              <a:t> </a:t>
            </a:r>
            <a:r>
              <a:rPr lang="en-US" altLang="zh-CN" sz="2400" dirty="0"/>
              <a:t>AGR</a:t>
            </a:r>
            <a:r>
              <a:rPr lang="zh-CN" altLang="en-US" sz="2400" dirty="0"/>
              <a:t> </a:t>
            </a:r>
            <a:r>
              <a:rPr lang="en-US" altLang="zh-CN" sz="2400" dirty="0"/>
              <a:t>and</a:t>
            </a:r>
            <a:r>
              <a:rPr lang="zh-CN" altLang="en-US" sz="2400" dirty="0"/>
              <a:t> </a:t>
            </a:r>
            <a:r>
              <a:rPr lang="en-US" altLang="zh-CN" sz="2400" dirty="0"/>
              <a:t>others</a:t>
            </a:r>
          </a:p>
          <a:p>
            <a:r>
              <a:rPr lang="en-US" altLang="zh-CN" sz="2400" dirty="0"/>
              <a:t>LTA</a:t>
            </a:r>
            <a:r>
              <a:rPr lang="zh-CN" altLang="en-US" sz="2400" dirty="0"/>
              <a:t> </a:t>
            </a:r>
            <a:r>
              <a:rPr lang="en-US" altLang="zh-CN" sz="2400" dirty="0"/>
              <a:t>has</a:t>
            </a:r>
            <a:r>
              <a:rPr lang="zh-CN" altLang="en-US" sz="2400" dirty="0"/>
              <a:t> </a:t>
            </a:r>
            <a:r>
              <a:rPr lang="en-US" altLang="zh-CN" sz="2400" dirty="0"/>
              <a:t>the</a:t>
            </a:r>
            <a:r>
              <a:rPr lang="zh-CN" altLang="en-US" sz="2400" dirty="0"/>
              <a:t> </a:t>
            </a:r>
            <a:r>
              <a:rPr lang="en-US" altLang="zh-CN" sz="2400" dirty="0"/>
              <a:t>least</a:t>
            </a:r>
            <a:r>
              <a:rPr lang="zh-CN" altLang="en-US" sz="2400" dirty="0"/>
              <a:t> </a:t>
            </a:r>
            <a:r>
              <a:rPr lang="en-US" altLang="zh-CN" sz="2400" dirty="0"/>
              <a:t>average</a:t>
            </a:r>
            <a:r>
              <a:rPr lang="zh-CN" altLang="en-US" sz="2400" dirty="0"/>
              <a:t> </a:t>
            </a:r>
            <a:r>
              <a:rPr lang="en-US" altLang="zh-CN" sz="2400" dirty="0"/>
              <a:t>completion</a:t>
            </a:r>
            <a:r>
              <a:rPr lang="zh-CN" altLang="en-US" sz="2400" dirty="0"/>
              <a:t> </a:t>
            </a:r>
            <a:r>
              <a:rPr lang="en-US" altLang="zh-CN" sz="2400" dirty="0"/>
              <a:t>time</a:t>
            </a:r>
          </a:p>
          <a:p>
            <a:endParaRPr lang="en-US" sz="2400" dirty="0"/>
          </a:p>
        </p:txBody>
      </p:sp>
      <p:pic>
        <p:nvPicPr>
          <p:cNvPr id="15" name="Content Placeholder 5">
            <a:extLst>
              <a:ext uri="{FF2B5EF4-FFF2-40B4-BE49-F238E27FC236}">
                <a16:creationId xmlns:a16="http://schemas.microsoft.com/office/drawing/2014/main" id="{158A2A8D-C27D-3544-8C1D-717576486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0220" y="158117"/>
            <a:ext cx="4330889" cy="3657600"/>
          </a:xfrm>
          <a:prstGeom prst="rect">
            <a:avLst/>
          </a:prstGeom>
          <a:solidFill>
            <a:srgbClr val="FFFFFF">
              <a:shade val="85000"/>
            </a:srgbClr>
          </a:solidFill>
          <a:ln w="57150" cap="sq">
            <a:solidFill>
              <a:srgbClr val="EDEDED"/>
            </a:solidFill>
            <a:miter lim="800000"/>
          </a:ln>
          <a:effectLst>
            <a:outerShdw blurRad="55000" dist="18000" dir="5400000" algn="tl" rotWithShape="0">
              <a:srgbClr val="000000">
                <a:alpha val="40000"/>
              </a:srgbClr>
            </a:outerShdw>
          </a:effectLst>
        </p:spPr>
      </p:pic>
      <p:sp>
        <p:nvSpPr>
          <p:cNvPr id="6" name="Rectangle 5">
            <a:extLst>
              <a:ext uri="{FF2B5EF4-FFF2-40B4-BE49-F238E27FC236}">
                <a16:creationId xmlns:a16="http://schemas.microsoft.com/office/drawing/2014/main" id="{E4F89863-E419-514D-84BC-512DDBF308A2}"/>
              </a:ext>
            </a:extLst>
          </p:cNvPr>
          <p:cNvSpPr/>
          <p:nvPr/>
        </p:nvSpPr>
        <p:spPr>
          <a:xfrm>
            <a:off x="11032695" y="1268361"/>
            <a:ext cx="457200" cy="19664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93E3F7-B1F3-DC40-A48D-3CE7C27CEB29}"/>
              </a:ext>
            </a:extLst>
          </p:cNvPr>
          <p:cNvSpPr/>
          <p:nvPr/>
        </p:nvSpPr>
        <p:spPr>
          <a:xfrm>
            <a:off x="8409360" y="1785244"/>
            <a:ext cx="457200" cy="15358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en-US" dirty="0"/>
          </a:p>
        </p:txBody>
      </p:sp>
      <p:sp>
        <p:nvSpPr>
          <p:cNvPr id="3" name="TextBox 2">
            <a:extLst>
              <a:ext uri="{FF2B5EF4-FFF2-40B4-BE49-F238E27FC236}">
                <a16:creationId xmlns:a16="http://schemas.microsoft.com/office/drawing/2014/main" id="{36CA1AFF-4E31-A745-908E-4E9FD884501A}"/>
              </a:ext>
            </a:extLst>
          </p:cNvPr>
          <p:cNvSpPr txBox="1"/>
          <p:nvPr/>
        </p:nvSpPr>
        <p:spPr>
          <a:xfrm>
            <a:off x="6857111" y="5754213"/>
            <a:ext cx="5152104" cy="707886"/>
          </a:xfrm>
          <a:prstGeom prst="rect">
            <a:avLst/>
          </a:prstGeom>
          <a:noFill/>
        </p:spPr>
        <p:txBody>
          <a:bodyPr wrap="square" rtlCol="0">
            <a:spAutoFit/>
          </a:bodyPr>
          <a:lstStyle/>
          <a:p>
            <a:pPr algn="ctr"/>
            <a:r>
              <a:rPr lang="en-US" altLang="zh-CN" sz="2000" dirty="0">
                <a:solidFill>
                  <a:schemeClr val="bg1"/>
                </a:solidFill>
                <a:latin typeface="Arial" panose="020B0604020202020204" pitchFamily="34" charset="0"/>
                <a:cs typeface="Arial" panose="020B0604020202020204" pitchFamily="34" charset="0"/>
              </a:rPr>
              <a:t>Pairwise</a:t>
            </a:r>
            <a:r>
              <a:rPr lang="zh-CN" altLang="en-US" sz="2000" dirty="0">
                <a:solidFill>
                  <a:schemeClr val="bg1"/>
                </a:solidFill>
                <a:latin typeface="Arial" panose="020B0604020202020204" pitchFamily="34" charset="0"/>
                <a:cs typeface="Arial" panose="020B0604020202020204" pitchFamily="34" charset="0"/>
              </a:rPr>
              <a:t> </a:t>
            </a:r>
            <a:r>
              <a:rPr lang="en-US" altLang="zh-CN" sz="2000" dirty="0">
                <a:solidFill>
                  <a:schemeClr val="bg1"/>
                </a:solidFill>
                <a:latin typeface="Arial" panose="020B0604020202020204" pitchFamily="34" charset="0"/>
                <a:cs typeface="Arial" panose="020B0604020202020204" pitchFamily="34" charset="0"/>
              </a:rPr>
              <a:t>relationships</a:t>
            </a:r>
            <a:r>
              <a:rPr lang="zh-CN" altLang="en-US" sz="2000" dirty="0">
                <a:solidFill>
                  <a:schemeClr val="bg1"/>
                </a:solidFill>
                <a:latin typeface="Arial" panose="020B0604020202020204" pitchFamily="34" charset="0"/>
                <a:cs typeface="Arial" panose="020B0604020202020204" pitchFamily="34" charset="0"/>
              </a:rPr>
              <a:t> </a:t>
            </a:r>
            <a:r>
              <a:rPr lang="en-US" altLang="zh-CN" sz="2000" dirty="0">
                <a:solidFill>
                  <a:schemeClr val="bg1"/>
                </a:solidFill>
                <a:latin typeface="Arial" panose="020B0604020202020204" pitchFamily="34" charset="0"/>
                <a:cs typeface="Arial" panose="020B0604020202020204" pitchFamily="34" charset="0"/>
              </a:rPr>
              <a:t>of</a:t>
            </a:r>
            <a:r>
              <a:rPr lang="zh-CN" altLang="en-US" sz="2000" dirty="0">
                <a:solidFill>
                  <a:schemeClr val="bg1"/>
                </a:solidFill>
                <a:latin typeface="Arial" panose="020B0604020202020204" pitchFamily="34" charset="0"/>
                <a:cs typeface="Arial" panose="020B0604020202020204" pitchFamily="34" charset="0"/>
              </a:rPr>
              <a:t> </a:t>
            </a:r>
            <a:r>
              <a:rPr lang="en-US" altLang="zh-CN" sz="2000" dirty="0">
                <a:solidFill>
                  <a:schemeClr val="bg1"/>
                </a:solidFill>
                <a:latin typeface="Arial" panose="020B0604020202020204" pitchFamily="34" charset="0"/>
                <a:cs typeface="Arial" panose="020B0604020202020204" pitchFamily="34" charset="0"/>
              </a:rPr>
              <a:t>visualizations</a:t>
            </a:r>
            <a:r>
              <a:rPr lang="zh-CN" altLang="en-US" sz="2000" dirty="0">
                <a:solidFill>
                  <a:schemeClr val="bg1"/>
                </a:solidFill>
                <a:latin typeface="Arial" panose="020B0604020202020204" pitchFamily="34" charset="0"/>
                <a:cs typeface="Arial" panose="020B0604020202020204" pitchFamily="34" charset="0"/>
              </a:rPr>
              <a:t> </a:t>
            </a:r>
            <a:r>
              <a:rPr lang="en-US" altLang="zh-CN" sz="2000" dirty="0">
                <a:solidFill>
                  <a:schemeClr val="bg1"/>
                </a:solidFill>
                <a:latin typeface="Arial" panose="020B0604020202020204" pitchFamily="34" charset="0"/>
                <a:cs typeface="Arial" panose="020B0604020202020204" pitchFamily="34" charset="0"/>
              </a:rPr>
              <a:t>by</a:t>
            </a:r>
            <a:r>
              <a:rPr lang="zh-CN" altLang="en-US" sz="2000" dirty="0">
                <a:solidFill>
                  <a:schemeClr val="bg1"/>
                </a:solidFill>
                <a:latin typeface="Arial" panose="020B0604020202020204" pitchFamily="34" charset="0"/>
                <a:cs typeface="Arial" panose="020B0604020202020204" pitchFamily="34" charset="0"/>
              </a:rPr>
              <a:t> </a:t>
            </a:r>
            <a:r>
              <a:rPr lang="en-US" altLang="zh-CN" sz="2000" dirty="0">
                <a:solidFill>
                  <a:schemeClr val="bg1"/>
                </a:solidFill>
                <a:latin typeface="Arial" panose="020B0604020202020204" pitchFamily="34" charset="0"/>
                <a:cs typeface="Arial" panose="020B0604020202020204" pitchFamily="34" charset="0"/>
              </a:rPr>
              <a:t>completion</a:t>
            </a:r>
            <a:r>
              <a:rPr lang="zh-CN" altLang="en-US" sz="2000" dirty="0">
                <a:solidFill>
                  <a:schemeClr val="bg1"/>
                </a:solidFill>
                <a:latin typeface="Arial" panose="020B0604020202020204" pitchFamily="34" charset="0"/>
                <a:cs typeface="Arial" panose="020B0604020202020204" pitchFamily="34" charset="0"/>
              </a:rPr>
              <a:t> </a:t>
            </a:r>
            <a:r>
              <a:rPr lang="en-US" altLang="zh-CN" sz="2000" dirty="0">
                <a:solidFill>
                  <a:schemeClr val="bg1"/>
                </a:solidFill>
                <a:latin typeface="Arial" panose="020B0604020202020204" pitchFamily="34" charset="0"/>
                <a:cs typeface="Arial" panose="020B0604020202020204" pitchFamily="34" charset="0"/>
              </a:rPr>
              <a:t>time</a:t>
            </a:r>
            <a:r>
              <a:rPr lang="zh-CN" altLang="en-US" sz="2000" dirty="0">
                <a:solidFill>
                  <a:schemeClr val="bg1"/>
                </a:solidFill>
                <a:latin typeface="Arial" panose="020B0604020202020204" pitchFamily="34" charset="0"/>
                <a:cs typeface="Arial" panose="020B0604020202020204" pitchFamily="34" charset="0"/>
              </a:rPr>
              <a:t> </a:t>
            </a:r>
            <a:r>
              <a:rPr lang="en-US" altLang="zh-CN" sz="2000" dirty="0">
                <a:solidFill>
                  <a:schemeClr val="bg1"/>
                </a:solidFill>
                <a:latin typeface="Arial" panose="020B0604020202020204" pitchFamily="34" charset="0"/>
                <a:cs typeface="Arial" panose="020B0604020202020204" pitchFamily="34" charset="0"/>
              </a:rPr>
              <a:t>(Tukey</a:t>
            </a:r>
            <a:r>
              <a:rPr lang="zh-CN" altLang="en-US" sz="2000" dirty="0">
                <a:solidFill>
                  <a:schemeClr val="bg1"/>
                </a:solidFill>
                <a:latin typeface="Arial" panose="020B0604020202020204" pitchFamily="34" charset="0"/>
                <a:cs typeface="Arial" panose="020B0604020202020204" pitchFamily="34" charset="0"/>
              </a:rPr>
              <a:t> </a:t>
            </a:r>
            <a:r>
              <a:rPr lang="en-US" altLang="zh-CN" sz="2000" dirty="0">
                <a:solidFill>
                  <a:schemeClr val="bg1"/>
                </a:solidFill>
                <a:latin typeface="Arial" panose="020B0604020202020204" pitchFamily="34" charset="0"/>
                <a:cs typeface="Arial" panose="020B0604020202020204" pitchFamily="34" charset="0"/>
              </a:rPr>
              <a:t>HSD,</a:t>
            </a:r>
            <a:r>
              <a:rPr lang="zh-CN" altLang="en-US" sz="2000" dirty="0">
                <a:solidFill>
                  <a:schemeClr val="bg1"/>
                </a:solidFill>
                <a:latin typeface="Arial" panose="020B0604020202020204" pitchFamily="34" charset="0"/>
                <a:cs typeface="Arial" panose="020B0604020202020204" pitchFamily="34" charset="0"/>
              </a:rPr>
              <a:t> </a:t>
            </a:r>
            <a:r>
              <a:rPr lang="en-US" altLang="zh-CN" sz="2000" dirty="0">
                <a:solidFill>
                  <a:schemeClr val="bg1"/>
                </a:solidFill>
                <a:latin typeface="Arial" panose="020B0604020202020204" pitchFamily="34" charset="0"/>
                <a:cs typeface="Arial" panose="020B0604020202020204" pitchFamily="34" charset="0"/>
              </a:rPr>
              <a:t>p&lt;0.05)</a:t>
            </a:r>
            <a:endParaRPr lang="en-US" sz="2000" dirty="0">
              <a:solidFill>
                <a:schemeClr val="bg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3DA5D186-0794-B942-9B07-8119A7055212}"/>
              </a:ext>
            </a:extLst>
          </p:cNvPr>
          <p:cNvSpPr/>
          <p:nvPr/>
        </p:nvSpPr>
        <p:spPr>
          <a:xfrm>
            <a:off x="7039894" y="4022824"/>
            <a:ext cx="1157789" cy="570271"/>
          </a:xfrm>
          <a:prstGeom prst="rect">
            <a:avLst/>
          </a:prstGeom>
          <a:solidFill>
            <a:srgbClr val="00FF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LTA</a:t>
            </a:r>
            <a:endParaRPr lang="en-US" dirty="0">
              <a:solidFill>
                <a:schemeClr val="tx1"/>
              </a:solidFill>
            </a:endParaRPr>
          </a:p>
        </p:txBody>
      </p:sp>
      <p:sp>
        <p:nvSpPr>
          <p:cNvPr id="16" name="Rectangle 15">
            <a:extLst>
              <a:ext uri="{FF2B5EF4-FFF2-40B4-BE49-F238E27FC236}">
                <a16:creationId xmlns:a16="http://schemas.microsoft.com/office/drawing/2014/main" id="{7AD7EFF5-6108-664C-BA4D-D5EBE2E78B9E}"/>
              </a:ext>
            </a:extLst>
          </p:cNvPr>
          <p:cNvSpPr/>
          <p:nvPr/>
        </p:nvSpPr>
        <p:spPr>
          <a:xfrm>
            <a:off x="7039895" y="5127921"/>
            <a:ext cx="1157789" cy="570271"/>
          </a:xfrm>
          <a:prstGeom prst="rect">
            <a:avLst/>
          </a:prstGeom>
          <a:solidFill>
            <a:srgbClr val="EB99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TRA</a:t>
            </a:r>
            <a:endParaRPr lang="en-US" dirty="0">
              <a:solidFill>
                <a:schemeClr val="tx1"/>
              </a:solidFill>
            </a:endParaRPr>
          </a:p>
        </p:txBody>
      </p:sp>
      <p:sp>
        <p:nvSpPr>
          <p:cNvPr id="18" name="Rectangle 17">
            <a:extLst>
              <a:ext uri="{FF2B5EF4-FFF2-40B4-BE49-F238E27FC236}">
                <a16:creationId xmlns:a16="http://schemas.microsoft.com/office/drawing/2014/main" id="{E4F87887-E067-E14A-9703-DDD1EC3389A5}"/>
              </a:ext>
            </a:extLst>
          </p:cNvPr>
          <p:cNvSpPr/>
          <p:nvPr/>
        </p:nvSpPr>
        <p:spPr>
          <a:xfrm>
            <a:off x="8854270" y="5127920"/>
            <a:ext cx="1157789" cy="570271"/>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AG</a:t>
            </a:r>
            <a:endParaRPr lang="en-US" dirty="0">
              <a:solidFill>
                <a:schemeClr val="tx1"/>
              </a:solidFill>
            </a:endParaRPr>
          </a:p>
        </p:txBody>
      </p:sp>
      <p:sp>
        <p:nvSpPr>
          <p:cNvPr id="20" name="Rectangle 19">
            <a:extLst>
              <a:ext uri="{FF2B5EF4-FFF2-40B4-BE49-F238E27FC236}">
                <a16:creationId xmlns:a16="http://schemas.microsoft.com/office/drawing/2014/main" id="{C9A0ADEB-D750-F145-9E8C-3660DC1D6275}"/>
              </a:ext>
            </a:extLst>
          </p:cNvPr>
          <p:cNvSpPr/>
          <p:nvPr/>
        </p:nvSpPr>
        <p:spPr>
          <a:xfrm>
            <a:off x="8854269" y="4022727"/>
            <a:ext cx="1157789" cy="570271"/>
          </a:xfrm>
          <a:prstGeom prst="rect">
            <a:avLst/>
          </a:prstGeom>
          <a:solidFill>
            <a:srgbClr val="FEFF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GTA</a:t>
            </a:r>
            <a:endParaRPr lang="en-US" dirty="0">
              <a:solidFill>
                <a:schemeClr val="tx1"/>
              </a:solidFill>
            </a:endParaRPr>
          </a:p>
        </p:txBody>
      </p:sp>
      <p:cxnSp>
        <p:nvCxnSpPr>
          <p:cNvPr id="13" name="Elbow Connector 12">
            <a:extLst>
              <a:ext uri="{FF2B5EF4-FFF2-40B4-BE49-F238E27FC236}">
                <a16:creationId xmlns:a16="http://schemas.microsoft.com/office/drawing/2014/main" id="{0FDA0179-67BD-4C43-9037-7121613E78DD}"/>
              </a:ext>
            </a:extLst>
          </p:cNvPr>
          <p:cNvCxnSpPr>
            <a:stCxn id="9" idx="2"/>
            <a:endCxn id="16" idx="0"/>
          </p:cNvCxnSpPr>
          <p:nvPr/>
        </p:nvCxnSpPr>
        <p:spPr>
          <a:xfrm rot="16200000" flipH="1">
            <a:off x="7351376" y="4860507"/>
            <a:ext cx="534826" cy="1"/>
          </a:xfrm>
          <a:prstGeom prst="bent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52276E5F-B972-9541-9640-CD227FBE4D7E}"/>
              </a:ext>
            </a:extLst>
          </p:cNvPr>
          <p:cNvCxnSpPr>
            <a:cxnSpLocks/>
            <a:stCxn id="9" idx="3"/>
            <a:endCxn id="18" idx="1"/>
          </p:cNvCxnSpPr>
          <p:nvPr/>
        </p:nvCxnSpPr>
        <p:spPr>
          <a:xfrm>
            <a:off x="8197683" y="4307960"/>
            <a:ext cx="656587" cy="1105096"/>
          </a:xfrm>
          <a:prstGeom prst="bent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10069F8F-B79D-0049-A250-79DD2FDF0E9F}"/>
              </a:ext>
            </a:extLst>
          </p:cNvPr>
          <p:cNvCxnSpPr>
            <a:cxnSpLocks/>
            <a:stCxn id="20" idx="2"/>
            <a:endCxn id="18" idx="0"/>
          </p:cNvCxnSpPr>
          <p:nvPr/>
        </p:nvCxnSpPr>
        <p:spPr>
          <a:xfrm rot="16200000" flipH="1">
            <a:off x="9165703" y="4860458"/>
            <a:ext cx="534922" cy="1"/>
          </a:xfrm>
          <a:prstGeom prst="bent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91B0691-5B2A-EC4D-BB81-6BECB5DB3491}"/>
              </a:ext>
            </a:extLst>
          </p:cNvPr>
          <p:cNvSpPr/>
          <p:nvPr/>
        </p:nvSpPr>
        <p:spPr>
          <a:xfrm>
            <a:off x="10668644" y="4017507"/>
            <a:ext cx="1157789" cy="570271"/>
          </a:xfrm>
          <a:prstGeom prst="rect">
            <a:avLst/>
          </a:prstGeom>
          <a:solidFill>
            <a:srgbClr val="ADD7E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LT</a:t>
            </a:r>
            <a:r>
              <a:rPr lang="zh-CN" altLang="en-US" dirty="0">
                <a:solidFill>
                  <a:schemeClr val="tx1"/>
                </a:solidFill>
              </a:rPr>
              <a:t>     </a:t>
            </a:r>
            <a:endParaRPr lang="en-US" dirty="0">
              <a:solidFill>
                <a:schemeClr val="tx1"/>
              </a:solidFill>
            </a:endParaRPr>
          </a:p>
        </p:txBody>
      </p:sp>
      <p:sp>
        <p:nvSpPr>
          <p:cNvPr id="42" name="Rectangle 41">
            <a:extLst>
              <a:ext uri="{FF2B5EF4-FFF2-40B4-BE49-F238E27FC236}">
                <a16:creationId xmlns:a16="http://schemas.microsoft.com/office/drawing/2014/main" id="{050CB48F-B2C0-3842-8BA9-492B8A222C45}"/>
              </a:ext>
            </a:extLst>
          </p:cNvPr>
          <p:cNvSpPr/>
          <p:nvPr/>
        </p:nvSpPr>
        <p:spPr>
          <a:xfrm>
            <a:off x="10668643" y="5116229"/>
            <a:ext cx="1157789" cy="570271"/>
          </a:xfrm>
          <a:prstGeom prst="rect">
            <a:avLst/>
          </a:prstGeom>
          <a:solidFill>
            <a:srgbClr val="FFBAF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LR</a:t>
            </a:r>
            <a:endParaRPr lang="en-US" dirty="0">
              <a:solidFill>
                <a:schemeClr val="tx1"/>
              </a:solidFill>
            </a:endParaRPr>
          </a:p>
        </p:txBody>
      </p:sp>
      <p:cxnSp>
        <p:nvCxnSpPr>
          <p:cNvPr id="43" name="Elbow Connector 42">
            <a:extLst>
              <a:ext uri="{FF2B5EF4-FFF2-40B4-BE49-F238E27FC236}">
                <a16:creationId xmlns:a16="http://schemas.microsoft.com/office/drawing/2014/main" id="{EB6A7136-AF56-DE48-AB67-136A489A28D3}"/>
              </a:ext>
            </a:extLst>
          </p:cNvPr>
          <p:cNvCxnSpPr>
            <a:cxnSpLocks/>
            <a:stCxn id="41" idx="2"/>
            <a:endCxn id="42" idx="0"/>
          </p:cNvCxnSpPr>
          <p:nvPr/>
        </p:nvCxnSpPr>
        <p:spPr>
          <a:xfrm rot="5400000">
            <a:off x="10983314" y="4852003"/>
            <a:ext cx="528451" cy="1"/>
          </a:xfrm>
          <a:prstGeom prst="bent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F12DA2EB-61FE-CD4A-A85A-2A5BA7A51AEE}"/>
              </a:ext>
            </a:extLst>
          </p:cNvPr>
          <p:cNvCxnSpPr>
            <a:cxnSpLocks/>
            <a:stCxn id="41" idx="1"/>
            <a:endCxn id="18" idx="3"/>
          </p:cNvCxnSpPr>
          <p:nvPr/>
        </p:nvCxnSpPr>
        <p:spPr>
          <a:xfrm rot="10800000" flipV="1">
            <a:off x="10012060" y="4302642"/>
            <a:ext cx="656585" cy="1110413"/>
          </a:xfrm>
          <a:prstGeom prst="bent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721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6" presetClass="entr" presetSubtype="16"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circle(in)">
                                      <p:cBhvr>
                                        <p:cTn id="9" dur="2000"/>
                                        <p:tgtEl>
                                          <p:spTgt spid="9"/>
                                        </p:tgtEl>
                                      </p:cBhvr>
                                    </p:animEffect>
                                  </p:childTnLst>
                                </p:cTn>
                              </p:par>
                              <p:par>
                                <p:cTn id="10" presetID="6" presetClass="entr" presetSubtype="16"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ircle(in)">
                                      <p:cBhvr>
                                        <p:cTn id="12" dur="2000"/>
                                        <p:tgtEl>
                                          <p:spTgt spid="22"/>
                                        </p:tgtEl>
                                      </p:cBhvr>
                                    </p:animEffect>
                                  </p:childTnLst>
                                </p:cTn>
                              </p:par>
                              <p:par>
                                <p:cTn id="13" presetID="6" presetClass="entr" presetSubtype="16" fill="hold" grpId="2"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circle(in)">
                                      <p:cBhvr>
                                        <p:cTn id="15" dur="2000"/>
                                        <p:tgtEl>
                                          <p:spTgt spid="18"/>
                                        </p:tgtEl>
                                      </p:cBhvr>
                                    </p:animEffect>
                                  </p:childTnLst>
                                </p:cTn>
                              </p:par>
                              <p:par>
                                <p:cTn id="16" presetID="6" presetClass="entr" presetSubtype="16"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circle(in)">
                                      <p:cBhvr>
                                        <p:cTn id="18" dur="2000"/>
                                        <p:tgtEl>
                                          <p:spTgt spid="13"/>
                                        </p:tgtEl>
                                      </p:cBhvr>
                                    </p:animEffect>
                                  </p:childTnLst>
                                </p:cTn>
                              </p:par>
                              <p:par>
                                <p:cTn id="19" presetID="6" presetClass="entr" presetSubtype="16" fill="hold" grpId="1"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circle(in)">
                                      <p:cBhvr>
                                        <p:cTn id="21" dur="20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xEl>
                                              <p:pRg st="1" end="1"/>
                                            </p:txEl>
                                          </p:spTgt>
                                        </p:tgtEl>
                                        <p:attrNameLst>
                                          <p:attrName>style.visibility</p:attrName>
                                        </p:attrNameLst>
                                      </p:cBhvr>
                                      <p:to>
                                        <p:strVal val="visible"/>
                                      </p:to>
                                    </p:set>
                                  </p:childTnLst>
                                </p:cTn>
                              </p:par>
                              <p:par>
                                <p:cTn id="26" presetID="6" presetClass="entr" presetSubtype="16"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circle(in)">
                                      <p:cBhvr>
                                        <p:cTn id="28" dur="2000"/>
                                        <p:tgtEl>
                                          <p:spTgt spid="20"/>
                                        </p:tgtEl>
                                      </p:cBhvr>
                                    </p:animEffect>
                                  </p:childTnLst>
                                </p:cTn>
                              </p:par>
                              <p:par>
                                <p:cTn id="29" presetID="6" presetClass="entr" presetSubtype="16"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circle(in)">
                                      <p:cBhvr>
                                        <p:cTn id="31" dur="20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
                                            <p:txEl>
                                              <p:pRg st="2" end="2"/>
                                            </p:txEl>
                                          </p:spTgt>
                                        </p:tgtEl>
                                        <p:attrNameLst>
                                          <p:attrName>style.visibility</p:attrName>
                                        </p:attrNameLst>
                                      </p:cBhvr>
                                      <p:to>
                                        <p:strVal val="visible"/>
                                      </p:to>
                                    </p:set>
                                  </p:childTnLst>
                                </p:cTn>
                              </p:par>
                              <p:par>
                                <p:cTn id="36" presetID="6" presetClass="entr" presetSubtype="16"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circle(in)">
                                      <p:cBhvr>
                                        <p:cTn id="38" dur="2000"/>
                                        <p:tgtEl>
                                          <p:spTgt spid="41"/>
                                        </p:tgtEl>
                                      </p:cBhvr>
                                    </p:animEffect>
                                  </p:childTnLst>
                                </p:cTn>
                              </p:par>
                              <p:par>
                                <p:cTn id="39" presetID="6" presetClass="entr" presetSubtype="16"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circle(in)">
                                      <p:cBhvr>
                                        <p:cTn id="41" dur="2000"/>
                                        <p:tgtEl>
                                          <p:spTgt spid="48"/>
                                        </p:tgtEl>
                                      </p:cBhvr>
                                    </p:animEffect>
                                  </p:childTnLst>
                                </p:cTn>
                              </p:par>
                              <p:par>
                                <p:cTn id="42" presetID="6" presetClass="entr" presetSubtype="16"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circle(in)">
                                      <p:cBhvr>
                                        <p:cTn id="44" dur="2000"/>
                                        <p:tgtEl>
                                          <p:spTgt spid="43"/>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circle(in)">
                                      <p:cBhvr>
                                        <p:cTn id="47" dur="20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1">
                                            <p:txEl>
                                              <p:pRg st="3" end="3"/>
                                            </p:txEl>
                                          </p:spTgt>
                                        </p:tgtEl>
                                        <p:attrNameLst>
                                          <p:attrName>style.visibility</p:attrName>
                                        </p:attrNameLst>
                                      </p:cBhvr>
                                      <p:to>
                                        <p:strVal val="visible"/>
                                      </p:to>
                                    </p:set>
                                  </p:childTnLst>
                                </p:cTn>
                              </p:par>
                              <p:par>
                                <p:cTn id="52" presetID="6" presetClass="entr" presetSubtype="16" fill="hold" grpId="0"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circle(in)">
                                      <p:cBhvr>
                                        <p:cTn id="54" dur="20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6"/>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1">
                                            <p:txEl>
                                              <p:pRg st="4" end="4"/>
                                            </p:txEl>
                                          </p:spTgt>
                                        </p:tgtEl>
                                        <p:attrNameLst>
                                          <p:attrName>style.visibility</p:attrName>
                                        </p:attrNameLst>
                                      </p:cBhvr>
                                      <p:to>
                                        <p:strVal val="visible"/>
                                      </p:to>
                                    </p:set>
                                  </p:childTnLst>
                                </p:cTn>
                              </p:par>
                              <p:par>
                                <p:cTn id="61" presetID="6" presetClass="entr" presetSubtype="16"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circle(in)">
                                      <p:cBhvr>
                                        <p:cTn id="63"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9" grpId="0" animBg="1"/>
      <p:bldP spid="9" grpId="1" animBg="1"/>
      <p:bldP spid="16" grpId="1" animBg="1"/>
      <p:bldP spid="18" grpId="2" animBg="1"/>
      <p:bldP spid="20" grpId="0" animBg="1"/>
      <p:bldP spid="41" grpId="0" animBg="1"/>
      <p:bldP spid="4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BB9D2-9DA2-6E40-BE4A-D8422A15C8F7}"/>
              </a:ext>
            </a:extLst>
          </p:cNvPr>
          <p:cNvSpPr>
            <a:spLocks noGrp="1"/>
          </p:cNvSpPr>
          <p:nvPr>
            <p:ph type="title"/>
          </p:nvPr>
        </p:nvSpPr>
        <p:spPr/>
        <p:txBody>
          <a:bodyPr/>
          <a:lstStyle/>
          <a:p>
            <a:r>
              <a:rPr lang="en-US" altLang="zh-CN" dirty="0"/>
              <a:t>Conclusion</a:t>
            </a:r>
            <a:endParaRPr lang="en-US" dirty="0"/>
          </a:p>
        </p:txBody>
      </p:sp>
      <p:sp>
        <p:nvSpPr>
          <p:cNvPr id="3" name="Content Placeholder 2">
            <a:extLst>
              <a:ext uri="{FF2B5EF4-FFF2-40B4-BE49-F238E27FC236}">
                <a16:creationId xmlns:a16="http://schemas.microsoft.com/office/drawing/2014/main" id="{A63E1A86-37B8-6249-B233-B3568A9CE526}"/>
              </a:ext>
            </a:extLst>
          </p:cNvPr>
          <p:cNvSpPr>
            <a:spLocks noGrp="1"/>
          </p:cNvSpPr>
          <p:nvPr>
            <p:ph idx="1"/>
          </p:nvPr>
        </p:nvSpPr>
        <p:spPr>
          <a:xfrm>
            <a:off x="838199" y="1825625"/>
            <a:ext cx="10783529" cy="4351338"/>
          </a:xfrm>
        </p:spPr>
        <p:txBody>
          <a:bodyPr>
            <a:normAutofit/>
          </a:bodyPr>
          <a:lstStyle/>
          <a:p>
            <a:r>
              <a:rPr lang="en-US" altLang="zh-CN" dirty="0"/>
              <a:t>Different</a:t>
            </a:r>
            <a:r>
              <a:rPr lang="zh-CN" altLang="en-US" dirty="0"/>
              <a:t> </a:t>
            </a:r>
            <a:r>
              <a:rPr lang="en-US" altLang="zh-CN" dirty="0"/>
              <a:t>route</a:t>
            </a:r>
            <a:r>
              <a:rPr lang="zh-CN" altLang="en-US" dirty="0"/>
              <a:t> </a:t>
            </a:r>
            <a:r>
              <a:rPr lang="en-US" altLang="zh-CN" dirty="0"/>
              <a:t>visual</a:t>
            </a:r>
            <a:r>
              <a:rPr lang="zh-CN" altLang="en-US" dirty="0"/>
              <a:t> </a:t>
            </a:r>
            <a:r>
              <a:rPr lang="en-US" altLang="zh-CN" dirty="0"/>
              <a:t>representations</a:t>
            </a:r>
            <a:r>
              <a:rPr lang="zh-CN" altLang="en-US" dirty="0"/>
              <a:t> </a:t>
            </a:r>
            <a:r>
              <a:rPr lang="en-US" altLang="zh-CN" dirty="0"/>
              <a:t>convey</a:t>
            </a:r>
            <a:r>
              <a:rPr lang="zh-CN" altLang="en-US" dirty="0"/>
              <a:t> </a:t>
            </a:r>
            <a:r>
              <a:rPr lang="en-US" altLang="zh-CN" dirty="0"/>
              <a:t>the</a:t>
            </a:r>
            <a:r>
              <a:rPr lang="zh-CN" altLang="en-US" dirty="0"/>
              <a:t> </a:t>
            </a:r>
            <a:r>
              <a:rPr lang="en-US" altLang="zh-CN" dirty="0"/>
              <a:t>connectivity</a:t>
            </a:r>
            <a:r>
              <a:rPr lang="zh-CN" altLang="en-US" dirty="0"/>
              <a:t> </a:t>
            </a:r>
            <a:r>
              <a:rPr lang="en-US" altLang="zh-CN" dirty="0"/>
              <a:t>and</a:t>
            </a:r>
            <a:r>
              <a:rPr lang="zh-CN" altLang="en-US" dirty="0"/>
              <a:t> </a:t>
            </a:r>
            <a:r>
              <a:rPr lang="en-US" altLang="zh-CN" dirty="0"/>
              <a:t>directionality</a:t>
            </a:r>
            <a:r>
              <a:rPr lang="zh-CN" altLang="en-US" dirty="0"/>
              <a:t> </a:t>
            </a:r>
            <a:r>
              <a:rPr lang="en-US" altLang="zh-CN" dirty="0"/>
              <a:t>with</a:t>
            </a:r>
            <a:r>
              <a:rPr lang="zh-CN" altLang="en-US" dirty="0"/>
              <a:t> </a:t>
            </a:r>
            <a:r>
              <a:rPr lang="en-US" altLang="zh-CN" dirty="0">
                <a:solidFill>
                  <a:srgbClr val="FFFF00"/>
                </a:solidFill>
              </a:rPr>
              <a:t>similar</a:t>
            </a:r>
            <a:r>
              <a:rPr lang="zh-CN" altLang="en-US" dirty="0">
                <a:solidFill>
                  <a:srgbClr val="FFFF00"/>
                </a:solidFill>
              </a:rPr>
              <a:t> </a:t>
            </a:r>
            <a:r>
              <a:rPr lang="en-US" altLang="zh-CN" dirty="0">
                <a:solidFill>
                  <a:srgbClr val="FFFF00"/>
                </a:solidFill>
              </a:rPr>
              <a:t>accuracies</a:t>
            </a:r>
            <a:r>
              <a:rPr lang="zh-CN" altLang="en-US" dirty="0"/>
              <a:t>  </a:t>
            </a:r>
            <a:endParaRPr lang="en-US" altLang="zh-CN" dirty="0"/>
          </a:p>
          <a:p>
            <a:r>
              <a:rPr lang="en-US" altLang="zh-CN" dirty="0"/>
              <a:t>Different</a:t>
            </a:r>
            <a:r>
              <a:rPr lang="zh-CN" altLang="en-US" dirty="0"/>
              <a:t> </a:t>
            </a:r>
            <a:r>
              <a:rPr lang="en-US" altLang="zh-CN" dirty="0"/>
              <a:t>route</a:t>
            </a:r>
            <a:r>
              <a:rPr lang="zh-CN" altLang="en-US" dirty="0"/>
              <a:t> </a:t>
            </a:r>
            <a:r>
              <a:rPr lang="en-US" altLang="zh-CN" dirty="0"/>
              <a:t>visual</a:t>
            </a:r>
            <a:r>
              <a:rPr lang="zh-CN" altLang="en-US" dirty="0"/>
              <a:t> </a:t>
            </a:r>
            <a:r>
              <a:rPr lang="en-US" altLang="zh-CN" dirty="0"/>
              <a:t>representations</a:t>
            </a:r>
            <a:r>
              <a:rPr lang="zh-CN" altLang="en-US" dirty="0"/>
              <a:t> </a:t>
            </a:r>
            <a:r>
              <a:rPr lang="en-US" dirty="0"/>
              <a:t>have </a:t>
            </a:r>
            <a:r>
              <a:rPr lang="en-US" dirty="0">
                <a:solidFill>
                  <a:srgbClr val="FFFF00"/>
                </a:solidFill>
              </a:rPr>
              <a:t>significant</a:t>
            </a:r>
            <a:r>
              <a:rPr lang="en-US" dirty="0"/>
              <a:t> effect on </a:t>
            </a:r>
            <a:r>
              <a:rPr lang="en-US" dirty="0">
                <a:solidFill>
                  <a:srgbClr val="FFFF00"/>
                </a:solidFill>
              </a:rPr>
              <a:t>completion time</a:t>
            </a:r>
            <a:endParaRPr lang="en-US" altLang="zh-CN" dirty="0">
              <a:solidFill>
                <a:srgbClr val="FFFF00"/>
              </a:solidFill>
            </a:endParaRPr>
          </a:p>
          <a:p>
            <a:r>
              <a:rPr lang="en-US" altLang="zh-CN" dirty="0"/>
              <a:t>Levels</a:t>
            </a:r>
            <a:r>
              <a:rPr lang="zh-CN" altLang="en-US" dirty="0"/>
              <a:t> </a:t>
            </a:r>
            <a:r>
              <a:rPr lang="en-US" altLang="zh-CN" dirty="0"/>
              <a:t>of</a:t>
            </a:r>
            <a:r>
              <a:rPr lang="zh-CN" altLang="en-US" dirty="0"/>
              <a:t> </a:t>
            </a:r>
            <a:r>
              <a:rPr lang="en-US" altLang="zh-CN" dirty="0"/>
              <a:t>complexity</a:t>
            </a:r>
            <a:r>
              <a:rPr lang="zh-CN" altLang="en-US" dirty="0"/>
              <a:t> </a:t>
            </a:r>
            <a:r>
              <a:rPr lang="en-US" altLang="zh-CN" dirty="0">
                <a:solidFill>
                  <a:srgbClr val="FFFF00"/>
                </a:solidFill>
              </a:rPr>
              <a:t>do</a:t>
            </a:r>
            <a:r>
              <a:rPr lang="zh-CN" altLang="en-US" dirty="0">
                <a:solidFill>
                  <a:srgbClr val="FFFF00"/>
                </a:solidFill>
              </a:rPr>
              <a:t> </a:t>
            </a:r>
            <a:r>
              <a:rPr lang="en-US" altLang="zh-CN" dirty="0">
                <a:solidFill>
                  <a:srgbClr val="FFFF00"/>
                </a:solidFill>
              </a:rPr>
              <a:t>not</a:t>
            </a:r>
            <a:r>
              <a:rPr lang="zh-CN" altLang="en-US" dirty="0">
                <a:solidFill>
                  <a:srgbClr val="FFFF00"/>
                </a:solidFill>
              </a:rPr>
              <a:t> </a:t>
            </a:r>
            <a:r>
              <a:rPr lang="en-US" altLang="zh-CN" dirty="0">
                <a:solidFill>
                  <a:srgbClr val="FFFF00"/>
                </a:solidFill>
              </a:rPr>
              <a:t>increase</a:t>
            </a:r>
            <a:r>
              <a:rPr lang="zh-CN" altLang="en-US" dirty="0"/>
              <a:t> </a:t>
            </a:r>
            <a:r>
              <a:rPr lang="en-US" altLang="zh-CN" dirty="0"/>
              <a:t>the</a:t>
            </a:r>
            <a:r>
              <a:rPr lang="zh-CN" altLang="en-US" dirty="0"/>
              <a:t> </a:t>
            </a:r>
            <a:r>
              <a:rPr lang="en-US" altLang="zh-CN" dirty="0"/>
              <a:t>completion</a:t>
            </a:r>
            <a:r>
              <a:rPr lang="zh-CN" altLang="en-US" dirty="0"/>
              <a:t> </a:t>
            </a:r>
            <a:r>
              <a:rPr lang="en-US" altLang="zh-CN" dirty="0"/>
              <a:t>time</a:t>
            </a:r>
            <a:r>
              <a:rPr lang="zh-CN" altLang="en-US" dirty="0"/>
              <a:t> </a:t>
            </a:r>
            <a:endParaRPr lang="en-US" altLang="zh-CN" dirty="0"/>
          </a:p>
          <a:p>
            <a:r>
              <a:rPr lang="en-US" altLang="zh-CN" dirty="0"/>
              <a:t>Design</a:t>
            </a:r>
            <a:r>
              <a:rPr lang="zh-CN" altLang="en-US" dirty="0"/>
              <a:t> </a:t>
            </a:r>
            <a:r>
              <a:rPr lang="en-US" altLang="zh-CN" dirty="0"/>
              <a:t>add-ons</a:t>
            </a:r>
            <a:r>
              <a:rPr lang="zh-CN" altLang="en-US" dirty="0"/>
              <a:t> </a:t>
            </a:r>
            <a:r>
              <a:rPr lang="en-US" altLang="zh-CN" dirty="0"/>
              <a:t>(arrows,</a:t>
            </a:r>
            <a:r>
              <a:rPr lang="zh-CN" altLang="en-US" dirty="0"/>
              <a:t> </a:t>
            </a:r>
            <a:r>
              <a:rPr lang="en-US" altLang="zh-CN" dirty="0"/>
              <a:t>concentric</a:t>
            </a:r>
            <a:r>
              <a:rPr lang="zh-CN" altLang="en-US" dirty="0"/>
              <a:t> </a:t>
            </a:r>
            <a:r>
              <a:rPr lang="en-US" altLang="zh-CN" dirty="0"/>
              <a:t>rings)</a:t>
            </a:r>
            <a:r>
              <a:rPr lang="zh-CN" altLang="en-US" dirty="0"/>
              <a:t> </a:t>
            </a:r>
            <a:r>
              <a:rPr lang="en-US" altLang="zh-CN" dirty="0">
                <a:solidFill>
                  <a:srgbClr val="FFFF00"/>
                </a:solidFill>
              </a:rPr>
              <a:t>do</a:t>
            </a:r>
            <a:r>
              <a:rPr lang="zh-CN" altLang="en-US" dirty="0">
                <a:solidFill>
                  <a:srgbClr val="FFFF00"/>
                </a:solidFill>
              </a:rPr>
              <a:t> </a:t>
            </a:r>
            <a:r>
              <a:rPr lang="en-US" altLang="zh-CN" dirty="0">
                <a:solidFill>
                  <a:srgbClr val="FFFF00"/>
                </a:solidFill>
              </a:rPr>
              <a:t>not</a:t>
            </a:r>
            <a:r>
              <a:rPr lang="zh-CN" altLang="en-US" dirty="0">
                <a:solidFill>
                  <a:srgbClr val="FFFF00"/>
                </a:solidFill>
              </a:rPr>
              <a:t> </a:t>
            </a:r>
            <a:r>
              <a:rPr lang="en-US" altLang="zh-CN" dirty="0">
                <a:solidFill>
                  <a:srgbClr val="FFFF00"/>
                </a:solidFill>
              </a:rPr>
              <a:t>have</a:t>
            </a:r>
            <a:r>
              <a:rPr lang="zh-CN" altLang="en-US" dirty="0">
                <a:solidFill>
                  <a:srgbClr val="FFFF00"/>
                </a:solidFill>
              </a:rPr>
              <a:t> </a:t>
            </a:r>
            <a:r>
              <a:rPr lang="en-US" altLang="zh-CN" dirty="0">
                <a:solidFill>
                  <a:srgbClr val="FFFF00"/>
                </a:solidFill>
              </a:rPr>
              <a:t>a</a:t>
            </a:r>
            <a:r>
              <a:rPr lang="zh-CN" altLang="en-US" dirty="0">
                <a:solidFill>
                  <a:srgbClr val="FFFF00"/>
                </a:solidFill>
              </a:rPr>
              <a:t> </a:t>
            </a:r>
            <a:r>
              <a:rPr lang="en-US" altLang="zh-CN" dirty="0">
                <a:solidFill>
                  <a:srgbClr val="FFFF00"/>
                </a:solidFill>
              </a:rPr>
              <a:t>major</a:t>
            </a:r>
            <a:r>
              <a:rPr lang="zh-CN" altLang="en-US" dirty="0">
                <a:solidFill>
                  <a:srgbClr val="FFFF00"/>
                </a:solidFill>
              </a:rPr>
              <a:t> </a:t>
            </a:r>
            <a:r>
              <a:rPr lang="en-US" altLang="zh-CN" dirty="0">
                <a:solidFill>
                  <a:srgbClr val="FFFF00"/>
                </a:solidFill>
              </a:rPr>
              <a:t>effect</a:t>
            </a:r>
            <a:r>
              <a:rPr lang="zh-CN" altLang="en-US" dirty="0"/>
              <a:t> </a:t>
            </a:r>
            <a:r>
              <a:rPr lang="en-US" altLang="zh-CN" dirty="0"/>
              <a:t>on</a:t>
            </a:r>
            <a:r>
              <a:rPr lang="zh-CN" altLang="en-US" dirty="0"/>
              <a:t> </a:t>
            </a:r>
            <a:r>
              <a:rPr lang="en-US" altLang="zh-CN" dirty="0"/>
              <a:t>completion</a:t>
            </a:r>
            <a:r>
              <a:rPr lang="zh-CN" altLang="en-US" dirty="0"/>
              <a:t> </a:t>
            </a:r>
            <a:r>
              <a:rPr lang="en-US" altLang="zh-CN" dirty="0"/>
              <a:t>time</a:t>
            </a:r>
          </a:p>
          <a:p>
            <a:r>
              <a:rPr lang="en-US" altLang="zh-CN" dirty="0"/>
              <a:t>T</a:t>
            </a:r>
            <a:r>
              <a:rPr lang="en-US" dirty="0"/>
              <a:t>apered line design</a:t>
            </a:r>
            <a:r>
              <a:rPr lang="en-US" altLang="zh-CN" dirty="0"/>
              <a:t>s</a:t>
            </a:r>
            <a:r>
              <a:rPr lang="en-US" dirty="0"/>
              <a:t> </a:t>
            </a:r>
            <a:r>
              <a:rPr lang="en-US" dirty="0">
                <a:solidFill>
                  <a:srgbClr val="FFFF00"/>
                </a:solidFill>
              </a:rPr>
              <a:t>outperform</a:t>
            </a:r>
            <a:r>
              <a:rPr lang="en-US" dirty="0"/>
              <a:t> other visualizations in conveying</a:t>
            </a:r>
            <a:r>
              <a:rPr lang="zh-CN" altLang="en-US" dirty="0"/>
              <a:t> </a:t>
            </a:r>
            <a:r>
              <a:rPr lang="en-US" dirty="0"/>
              <a:t>directionality</a:t>
            </a:r>
          </a:p>
          <a:p>
            <a:endParaRPr lang="en-US" dirty="0"/>
          </a:p>
          <a:p>
            <a:endParaRPr lang="en-US" altLang="zh-CN" dirty="0"/>
          </a:p>
        </p:txBody>
      </p:sp>
      <p:sp>
        <p:nvSpPr>
          <p:cNvPr id="4" name="Slide Number Placeholder 3">
            <a:extLst>
              <a:ext uri="{FF2B5EF4-FFF2-40B4-BE49-F238E27FC236}">
                <a16:creationId xmlns:a16="http://schemas.microsoft.com/office/drawing/2014/main" id="{BCB6D1ED-F2AC-C748-B74C-03190A9593DD}"/>
              </a:ext>
            </a:extLst>
          </p:cNvPr>
          <p:cNvSpPr>
            <a:spLocks noGrp="1"/>
          </p:cNvSpPr>
          <p:nvPr>
            <p:ph type="sldNum" sz="quarter" idx="4"/>
          </p:nvPr>
        </p:nvSpPr>
        <p:spPr/>
        <p:txBody>
          <a:bodyPr/>
          <a:lstStyle/>
          <a:p>
            <a:fld id="{71A9F2F3-BA89-4AAA-A98E-105336200F76}" type="slidenum">
              <a:rPr lang="en-US" smtClean="0"/>
              <a:pPr/>
              <a:t>29</a:t>
            </a:fld>
            <a:endParaRPr lang="en-US" dirty="0"/>
          </a:p>
        </p:txBody>
      </p:sp>
    </p:spTree>
    <p:extLst>
      <p:ext uri="{BB962C8B-B14F-4D97-AF65-F5344CB8AC3E}">
        <p14:creationId xmlns:p14="http://schemas.microsoft.com/office/powerpoint/2010/main" val="366980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4055-D0B5-5B42-904E-D7B4C71A9218}"/>
              </a:ext>
            </a:extLst>
          </p:cNvPr>
          <p:cNvSpPr>
            <a:spLocks noGrp="1"/>
          </p:cNvSpPr>
          <p:nvPr>
            <p:ph type="title"/>
          </p:nvPr>
        </p:nvSpPr>
        <p:spPr/>
        <p:txBody>
          <a:bodyPr/>
          <a:lstStyle/>
          <a:p>
            <a:r>
              <a:rPr lang="en-US" altLang="zh-CN" dirty="0"/>
              <a:t>Motivation</a:t>
            </a:r>
            <a:endParaRPr lang="en-US" dirty="0"/>
          </a:p>
        </p:txBody>
      </p:sp>
      <p:sp>
        <p:nvSpPr>
          <p:cNvPr id="3" name="Content Placeholder 2">
            <a:extLst>
              <a:ext uri="{FF2B5EF4-FFF2-40B4-BE49-F238E27FC236}">
                <a16:creationId xmlns:a16="http://schemas.microsoft.com/office/drawing/2014/main" id="{79B0EAF3-1C08-EE44-9D5C-976ED6B01C6D}"/>
              </a:ext>
            </a:extLst>
          </p:cNvPr>
          <p:cNvSpPr>
            <a:spLocks noGrp="1"/>
          </p:cNvSpPr>
          <p:nvPr>
            <p:ph idx="1"/>
          </p:nvPr>
        </p:nvSpPr>
        <p:spPr/>
        <p:txBody>
          <a:bodyPr/>
          <a:lstStyle/>
          <a:p>
            <a:r>
              <a:rPr lang="en-US" altLang="zh-CN" dirty="0"/>
              <a:t>Visualizing</a:t>
            </a:r>
            <a:r>
              <a:rPr lang="zh-CN" altLang="en-US" dirty="0"/>
              <a:t> </a:t>
            </a:r>
            <a:r>
              <a:rPr lang="en-US" altLang="zh-CN" dirty="0"/>
              <a:t>multiple</a:t>
            </a:r>
            <a:r>
              <a:rPr lang="zh-CN" altLang="en-US" dirty="0"/>
              <a:t> </a:t>
            </a:r>
            <a:r>
              <a:rPr lang="en-US" altLang="zh-CN" dirty="0"/>
              <a:t>routes</a:t>
            </a:r>
            <a:r>
              <a:rPr lang="zh-CN" altLang="en-US" dirty="0"/>
              <a:t> </a:t>
            </a:r>
            <a:r>
              <a:rPr lang="en-US" altLang="zh-CN" dirty="0"/>
              <a:t>on</a:t>
            </a:r>
            <a:r>
              <a:rPr lang="zh-CN" altLang="en-US" dirty="0"/>
              <a:t> </a:t>
            </a:r>
            <a:r>
              <a:rPr lang="en-US" altLang="zh-CN" dirty="0"/>
              <a:t>geographic</a:t>
            </a:r>
            <a:r>
              <a:rPr lang="zh-CN" altLang="en-US" dirty="0"/>
              <a:t> </a:t>
            </a:r>
            <a:r>
              <a:rPr lang="en-US" altLang="zh-CN" dirty="0"/>
              <a:t>map</a:t>
            </a:r>
          </a:p>
          <a:p>
            <a:pPr lvl="1"/>
            <a:r>
              <a:rPr lang="en-US" altLang="zh-CN" dirty="0"/>
              <a:t>Overlap</a:t>
            </a:r>
            <a:r>
              <a:rPr lang="zh-CN" altLang="en-US" dirty="0"/>
              <a:t> </a:t>
            </a:r>
            <a:r>
              <a:rPr lang="en-US" altLang="zh-CN" dirty="0"/>
              <a:t>or</a:t>
            </a:r>
            <a:r>
              <a:rPr lang="zh-CN" altLang="en-US" dirty="0"/>
              <a:t> </a:t>
            </a:r>
            <a:r>
              <a:rPr lang="en-US" altLang="zh-CN" dirty="0"/>
              <a:t>cross</a:t>
            </a:r>
            <a:r>
              <a:rPr lang="zh-CN" altLang="en-US" dirty="0"/>
              <a:t> </a:t>
            </a:r>
            <a:r>
              <a:rPr lang="en-US" altLang="zh-CN" dirty="0"/>
              <a:t>each</a:t>
            </a:r>
            <a:r>
              <a:rPr lang="zh-CN" altLang="en-US" dirty="0"/>
              <a:t> </a:t>
            </a:r>
            <a:r>
              <a:rPr lang="en-US" altLang="zh-CN" dirty="0"/>
              <a:t>other</a:t>
            </a:r>
          </a:p>
          <a:p>
            <a:pPr lvl="1"/>
            <a:r>
              <a:rPr lang="en-US" altLang="zh-CN" dirty="0"/>
              <a:t>Merge</a:t>
            </a:r>
            <a:r>
              <a:rPr lang="zh-CN" altLang="en-US" dirty="0"/>
              <a:t> </a:t>
            </a:r>
            <a:r>
              <a:rPr lang="en-US" altLang="zh-CN" dirty="0"/>
              <a:t>and</a:t>
            </a:r>
            <a:r>
              <a:rPr lang="zh-CN" altLang="en-US" dirty="0"/>
              <a:t> </a:t>
            </a:r>
            <a:r>
              <a:rPr lang="en-US" altLang="zh-CN" dirty="0"/>
              <a:t>depart</a:t>
            </a:r>
          </a:p>
          <a:p>
            <a:pPr lvl="1"/>
            <a:r>
              <a:rPr lang="en-US" altLang="zh-CN" dirty="0"/>
              <a:t>Use</a:t>
            </a:r>
            <a:r>
              <a:rPr lang="zh-CN" altLang="en-US" dirty="0"/>
              <a:t> </a:t>
            </a:r>
            <a:r>
              <a:rPr lang="en-US" altLang="zh-CN" dirty="0"/>
              <a:t>the</a:t>
            </a:r>
            <a:r>
              <a:rPr lang="zh-CN" altLang="en-US" dirty="0"/>
              <a:t> </a:t>
            </a:r>
            <a:r>
              <a:rPr lang="en-US" altLang="zh-CN" dirty="0"/>
              <a:t>same</a:t>
            </a:r>
            <a:r>
              <a:rPr lang="zh-CN" altLang="en-US" dirty="0"/>
              <a:t> </a:t>
            </a:r>
            <a:r>
              <a:rPr lang="en-US" altLang="zh-CN" dirty="0"/>
              <a:t>road</a:t>
            </a:r>
            <a:r>
              <a:rPr lang="zh-CN" altLang="en-US" dirty="0"/>
              <a:t> </a:t>
            </a:r>
            <a:r>
              <a:rPr lang="en-US" altLang="zh-CN" dirty="0"/>
              <a:t>but</a:t>
            </a:r>
            <a:r>
              <a:rPr lang="zh-CN" altLang="en-US" dirty="0"/>
              <a:t> </a:t>
            </a:r>
            <a:r>
              <a:rPr lang="en-US" altLang="zh-CN" dirty="0"/>
              <a:t>opposite</a:t>
            </a:r>
            <a:r>
              <a:rPr lang="zh-CN" altLang="en-US" dirty="0"/>
              <a:t> </a:t>
            </a:r>
            <a:r>
              <a:rPr lang="en-US" altLang="zh-CN" dirty="0"/>
              <a:t>directions</a:t>
            </a:r>
          </a:p>
          <a:p>
            <a:pPr lvl="1"/>
            <a:r>
              <a:rPr lang="en-US" altLang="zh-CN" dirty="0"/>
              <a:t>Have</a:t>
            </a:r>
            <a:r>
              <a:rPr lang="zh-CN" altLang="en-US" dirty="0"/>
              <a:t> </a:t>
            </a:r>
            <a:r>
              <a:rPr lang="en-US" altLang="zh-CN" dirty="0"/>
              <a:t>different</a:t>
            </a:r>
            <a:r>
              <a:rPr lang="zh-CN" altLang="en-US" dirty="0"/>
              <a:t> </a:t>
            </a:r>
            <a:r>
              <a:rPr lang="en-US" altLang="zh-CN" dirty="0"/>
              <a:t>semantics</a:t>
            </a:r>
            <a:r>
              <a:rPr lang="zh-CN" altLang="en-US" dirty="0"/>
              <a:t> </a:t>
            </a:r>
            <a:r>
              <a:rPr lang="en-US" altLang="zh-CN" dirty="0"/>
              <a:t>(e.g.</a:t>
            </a:r>
            <a:r>
              <a:rPr lang="zh-CN" altLang="en-US" dirty="0"/>
              <a:t> </a:t>
            </a:r>
            <a:r>
              <a:rPr lang="en-US" altLang="zh-CN" dirty="0"/>
              <a:t>speeds</a:t>
            </a:r>
            <a:r>
              <a:rPr lang="zh-CN" altLang="en-US" dirty="0"/>
              <a:t> </a:t>
            </a:r>
            <a:r>
              <a:rPr lang="en-US" altLang="zh-CN" dirty="0"/>
              <a:t>or</a:t>
            </a:r>
            <a:r>
              <a:rPr lang="zh-CN" altLang="en-US" dirty="0"/>
              <a:t> </a:t>
            </a:r>
            <a:r>
              <a:rPr lang="en-US" altLang="zh-CN" dirty="0"/>
              <a:t>volumes)</a:t>
            </a:r>
          </a:p>
          <a:p>
            <a:r>
              <a:rPr lang="en-US" altLang="zh-CN" dirty="0"/>
              <a:t>Geospatially-accurate maps are critical for location dependent tasks</a:t>
            </a:r>
          </a:p>
          <a:p>
            <a:pPr marL="0" indent="0">
              <a:buNone/>
            </a:pPr>
            <a:endParaRPr lang="en-US" dirty="0"/>
          </a:p>
        </p:txBody>
      </p:sp>
      <p:sp>
        <p:nvSpPr>
          <p:cNvPr id="4" name="Slide Number Placeholder 3">
            <a:extLst>
              <a:ext uri="{FF2B5EF4-FFF2-40B4-BE49-F238E27FC236}">
                <a16:creationId xmlns:a16="http://schemas.microsoft.com/office/drawing/2014/main" id="{69CEA5A6-89B2-CD4A-95DF-B4E069F673EE}"/>
              </a:ext>
            </a:extLst>
          </p:cNvPr>
          <p:cNvSpPr>
            <a:spLocks noGrp="1"/>
          </p:cNvSpPr>
          <p:nvPr>
            <p:ph type="sldNum" sz="quarter" idx="4"/>
          </p:nvPr>
        </p:nvSpPr>
        <p:spPr/>
        <p:txBody>
          <a:bodyPr/>
          <a:lstStyle/>
          <a:p>
            <a:fld id="{71A9F2F3-BA89-4AAA-A98E-105336200F76}" type="slidenum">
              <a:rPr lang="en-US" smtClean="0"/>
              <a:pPr/>
              <a:t>3</a:t>
            </a:fld>
            <a:endParaRPr lang="en-US" dirty="0"/>
          </a:p>
        </p:txBody>
      </p:sp>
      <p:pic>
        <p:nvPicPr>
          <p:cNvPr id="5" name="Picture 4" descr="A close up of a map&#10;&#10;Description automatically generated">
            <a:extLst>
              <a:ext uri="{FF2B5EF4-FFF2-40B4-BE49-F238E27FC236}">
                <a16:creationId xmlns:a16="http://schemas.microsoft.com/office/drawing/2014/main" id="{85A75D55-8A5F-694C-A122-1929D405E387}"/>
              </a:ext>
            </a:extLst>
          </p:cNvPr>
          <p:cNvPicPr>
            <a:picLocks noChangeAspect="1"/>
          </p:cNvPicPr>
          <p:nvPr/>
        </p:nvPicPr>
        <p:blipFill rotWithShape="1">
          <a:blip r:embed="rId3">
            <a:extLst>
              <a:ext uri="{28A0092B-C50C-407E-A947-70E740481C1C}">
                <a14:useLocalDpi xmlns:a14="http://schemas.microsoft.com/office/drawing/2010/main" val="0"/>
              </a:ext>
            </a:extLst>
          </a:blip>
          <a:srcRect b="9940"/>
          <a:stretch/>
        </p:blipFill>
        <p:spPr>
          <a:xfrm>
            <a:off x="3816729" y="4353147"/>
            <a:ext cx="4558542" cy="1597676"/>
          </a:xfrm>
          <a:prstGeom prst="rect">
            <a:avLst/>
          </a:prstGeom>
        </p:spPr>
      </p:pic>
      <p:sp>
        <p:nvSpPr>
          <p:cNvPr id="6" name="TextBox 5">
            <a:extLst>
              <a:ext uri="{FF2B5EF4-FFF2-40B4-BE49-F238E27FC236}">
                <a16:creationId xmlns:a16="http://schemas.microsoft.com/office/drawing/2014/main" id="{479BDAE7-36F5-1545-A4AB-F2E01E877857}"/>
              </a:ext>
            </a:extLst>
          </p:cNvPr>
          <p:cNvSpPr txBox="1"/>
          <p:nvPr/>
        </p:nvSpPr>
        <p:spPr>
          <a:xfrm>
            <a:off x="2207392" y="5911731"/>
            <a:ext cx="7777213" cy="369332"/>
          </a:xfrm>
          <a:prstGeom prst="rect">
            <a:avLst/>
          </a:prstGeom>
          <a:noFill/>
        </p:spPr>
        <p:txBody>
          <a:bodyPr wrap="square" rtlCol="0">
            <a:spAutoFit/>
          </a:bodyPr>
          <a:lstStyle/>
          <a:p>
            <a:pPr algn="ctr"/>
            <a:r>
              <a:rPr lang="en-US" altLang="zh-CN" dirty="0">
                <a:solidFill>
                  <a:schemeClr val="bg1"/>
                </a:solidFill>
                <a:latin typeface="Arial" panose="020B0604020202020204" pitchFamily="34" charset="0"/>
                <a:cs typeface="Arial" panose="020B0604020202020204" pitchFamily="34" charset="0"/>
              </a:rPr>
              <a:t>An</a:t>
            </a:r>
            <a:r>
              <a:rPr lang="zh-CN" altLang="en-US" dirty="0">
                <a:solidFill>
                  <a:schemeClr val="bg1"/>
                </a:solidFill>
                <a:latin typeface="Arial" panose="020B0604020202020204" pitchFamily="34" charset="0"/>
                <a:cs typeface="Arial" panose="020B0604020202020204" pitchFamily="34" charset="0"/>
              </a:rPr>
              <a:t> </a:t>
            </a:r>
            <a:r>
              <a:rPr lang="en-US" altLang="zh-CN" dirty="0">
                <a:solidFill>
                  <a:schemeClr val="bg1"/>
                </a:solidFill>
                <a:latin typeface="Arial" panose="020B0604020202020204" pitchFamily="34" charset="0"/>
                <a:cs typeface="Arial" panose="020B0604020202020204" pitchFamily="34" charset="0"/>
              </a:rPr>
              <a:t>example</a:t>
            </a:r>
            <a:r>
              <a:rPr lang="zh-CN" altLang="en-US" dirty="0">
                <a:solidFill>
                  <a:schemeClr val="bg1"/>
                </a:solidFill>
                <a:latin typeface="Arial" panose="020B0604020202020204" pitchFamily="34" charset="0"/>
                <a:cs typeface="Arial" panose="020B0604020202020204" pitchFamily="34" charset="0"/>
              </a:rPr>
              <a:t> </a:t>
            </a:r>
            <a:r>
              <a:rPr lang="en-US" altLang="zh-CN" dirty="0">
                <a:solidFill>
                  <a:schemeClr val="bg1"/>
                </a:solidFill>
                <a:latin typeface="Arial" panose="020B0604020202020204" pitchFamily="34" charset="0"/>
                <a:cs typeface="Arial" panose="020B0604020202020204" pitchFamily="34" charset="0"/>
              </a:rPr>
              <a:t>of</a:t>
            </a:r>
            <a:r>
              <a:rPr lang="zh-CN" altLang="en-US" dirty="0">
                <a:solidFill>
                  <a:schemeClr val="bg1"/>
                </a:solidFill>
                <a:latin typeface="Arial" panose="020B0604020202020204" pitchFamily="34" charset="0"/>
                <a:cs typeface="Arial" panose="020B0604020202020204" pitchFamily="34" charset="0"/>
              </a:rPr>
              <a:t> </a:t>
            </a:r>
            <a:r>
              <a:rPr lang="en-US" altLang="zh-CN" dirty="0">
                <a:solidFill>
                  <a:schemeClr val="bg1"/>
                </a:solidFill>
                <a:latin typeface="Arial" panose="020B0604020202020204" pitchFamily="34" charset="0"/>
                <a:cs typeface="Arial" panose="020B0604020202020204" pitchFamily="34" charset="0"/>
              </a:rPr>
              <a:t>misguided</a:t>
            </a:r>
            <a:r>
              <a:rPr lang="zh-CN" altLang="en-US" dirty="0">
                <a:solidFill>
                  <a:schemeClr val="bg1"/>
                </a:solidFill>
                <a:latin typeface="Arial" panose="020B0604020202020204" pitchFamily="34" charset="0"/>
                <a:cs typeface="Arial" panose="020B0604020202020204" pitchFamily="34" charset="0"/>
              </a:rPr>
              <a:t> </a:t>
            </a:r>
            <a:r>
              <a:rPr lang="en-US" altLang="zh-CN" dirty="0">
                <a:solidFill>
                  <a:schemeClr val="bg1"/>
                </a:solidFill>
                <a:latin typeface="Arial" panose="020B0604020202020204" pitchFamily="34" charset="0"/>
                <a:cs typeface="Arial" panose="020B0604020202020204" pitchFamily="34" charset="0"/>
              </a:rPr>
              <a:t>path</a:t>
            </a:r>
            <a:r>
              <a:rPr lang="zh-CN" altLang="en-US" dirty="0">
                <a:solidFill>
                  <a:schemeClr val="bg1"/>
                </a:solidFill>
                <a:latin typeface="Arial" panose="020B0604020202020204" pitchFamily="34" charset="0"/>
                <a:cs typeface="Arial" panose="020B0604020202020204" pitchFamily="34" charset="0"/>
              </a:rPr>
              <a:t> </a:t>
            </a:r>
            <a:r>
              <a:rPr lang="en-US" altLang="zh-CN" dirty="0">
                <a:solidFill>
                  <a:schemeClr val="bg1"/>
                </a:solidFill>
                <a:latin typeface="Arial" panose="020B0604020202020204" pitchFamily="34" charset="0"/>
                <a:cs typeface="Arial" panose="020B0604020202020204" pitchFamily="34" charset="0"/>
              </a:rPr>
              <a:t>choice</a:t>
            </a:r>
            <a:r>
              <a:rPr lang="zh-CN" altLang="en-US" dirty="0">
                <a:solidFill>
                  <a:schemeClr val="bg1"/>
                </a:solidFill>
                <a:latin typeface="Arial" panose="020B0604020202020204" pitchFamily="34" charset="0"/>
                <a:cs typeface="Arial" panose="020B0604020202020204" pitchFamily="34" charset="0"/>
              </a:rPr>
              <a:t> </a:t>
            </a:r>
            <a:r>
              <a:rPr lang="en-US" altLang="zh-CN" dirty="0">
                <a:solidFill>
                  <a:schemeClr val="bg1"/>
                </a:solidFill>
                <a:latin typeface="Arial" panose="020B0604020202020204" pitchFamily="34" charset="0"/>
                <a:cs typeface="Arial" panose="020B0604020202020204" pitchFamily="34" charset="0"/>
              </a:rPr>
              <a:t>decision</a:t>
            </a:r>
            <a:r>
              <a:rPr lang="en-US" altLang="zh-CN" baseline="30000" dirty="0">
                <a:solidFill>
                  <a:schemeClr val="bg1"/>
                </a:solidFill>
                <a:latin typeface="Arial" panose="020B0604020202020204" pitchFamily="34" charset="0"/>
                <a:cs typeface="Arial" panose="020B0604020202020204" pitchFamily="34" charset="0"/>
              </a:rPr>
              <a:t>8</a:t>
            </a:r>
            <a:r>
              <a:rPr lang="en-US" altLang="zh-CN" dirty="0">
                <a:solidFill>
                  <a:schemeClr val="bg1"/>
                </a:solidFill>
                <a:latin typeface="Arial" panose="020B0604020202020204" pitchFamily="34" charset="0"/>
                <a:cs typeface="Arial" panose="020B0604020202020204" pitchFamily="34" charset="0"/>
              </a:rPr>
              <a:t>.</a:t>
            </a:r>
            <a:r>
              <a:rPr lang="zh-CN" altLang="en-US" dirty="0">
                <a:solidFill>
                  <a:schemeClr val="bg1"/>
                </a:solidFill>
                <a:latin typeface="Arial" panose="020B0604020202020204" pitchFamily="34" charset="0"/>
                <a:cs typeface="Arial" panose="020B0604020202020204" pitchFamily="34" charset="0"/>
              </a:rPr>
              <a:t> </a:t>
            </a:r>
            <a:endParaRPr lang="en-US"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9C2B8-33B3-5B40-9442-D0A82584CE44}"/>
              </a:ext>
            </a:extLst>
          </p:cNvPr>
          <p:cNvSpPr txBox="1"/>
          <p:nvPr/>
        </p:nvSpPr>
        <p:spPr>
          <a:xfrm>
            <a:off x="304234" y="6237084"/>
            <a:ext cx="11814540" cy="276999"/>
          </a:xfrm>
          <a:prstGeom prst="rect">
            <a:avLst/>
          </a:prstGeom>
          <a:noFill/>
        </p:spPr>
        <p:txBody>
          <a:bodyPr wrap="square" rtlCol="0">
            <a:spAutoFit/>
          </a:bodyPr>
          <a:lstStyle/>
          <a:p>
            <a:r>
              <a:rPr lang="en-US" altLang="zh-CN" sz="1200" dirty="0">
                <a:solidFill>
                  <a:schemeClr val="bg1"/>
                </a:solidFill>
                <a:latin typeface="Arial" panose="020B0604020202020204" pitchFamily="34" charset="0"/>
                <a:cs typeface="Arial" panose="020B0604020202020204" pitchFamily="34" charset="0"/>
              </a:rPr>
              <a:t>[8]</a:t>
            </a:r>
            <a:r>
              <a:rPr lang="en-US" sz="1200" dirty="0">
                <a:solidFill>
                  <a:schemeClr val="bg1"/>
                </a:solidFill>
                <a:latin typeface="Arial" panose="020B0604020202020204" pitchFamily="34" charset="0"/>
                <a:cs typeface="Arial" panose="020B0604020202020204" pitchFamily="34" charset="0"/>
              </a:rPr>
              <a:t> Z. Guo, “Mind the map! the impact of transit maps on path</a:t>
            </a:r>
            <a:r>
              <a:rPr lang="zh-CN" altLang="en-US" sz="1200" dirty="0">
                <a:solidFill>
                  <a:schemeClr val="bg1"/>
                </a:solidFill>
                <a:latin typeface="Arial" panose="020B0604020202020204" pitchFamily="34" charset="0"/>
                <a:cs typeface="Arial" panose="020B0604020202020204" pitchFamily="34" charset="0"/>
              </a:rPr>
              <a:t> </a:t>
            </a:r>
            <a:r>
              <a:rPr lang="en-US" sz="1200" dirty="0">
                <a:solidFill>
                  <a:schemeClr val="bg1"/>
                </a:solidFill>
                <a:latin typeface="Arial" panose="020B0604020202020204" pitchFamily="34" charset="0"/>
                <a:cs typeface="Arial" panose="020B0604020202020204" pitchFamily="34" charset="0"/>
              </a:rPr>
              <a:t>choice in public transit,” Transportation Research Part A: Policy</a:t>
            </a:r>
            <a:r>
              <a:rPr lang="zh-CN" altLang="en-US" sz="1200" dirty="0">
                <a:solidFill>
                  <a:schemeClr val="bg1"/>
                </a:solidFill>
                <a:latin typeface="Arial" panose="020B0604020202020204" pitchFamily="34" charset="0"/>
                <a:cs typeface="Arial" panose="020B0604020202020204" pitchFamily="34" charset="0"/>
              </a:rPr>
              <a:t> </a:t>
            </a:r>
            <a:r>
              <a:rPr lang="en-US" sz="1200" dirty="0">
                <a:solidFill>
                  <a:schemeClr val="bg1"/>
                </a:solidFill>
                <a:latin typeface="Arial" panose="020B0604020202020204" pitchFamily="34" charset="0"/>
                <a:cs typeface="Arial" panose="020B0604020202020204" pitchFamily="34" charset="0"/>
              </a:rPr>
              <a:t>and Practice, vol. 45, no. 7, pp. 625–639, 2011.</a:t>
            </a:r>
          </a:p>
        </p:txBody>
      </p:sp>
    </p:spTree>
    <p:extLst>
      <p:ext uri="{BB962C8B-B14F-4D97-AF65-F5344CB8AC3E}">
        <p14:creationId xmlns:p14="http://schemas.microsoft.com/office/powerpoint/2010/main" val="2359420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6CC4-1BAF-A64F-8819-2863A835985E}"/>
              </a:ext>
            </a:extLst>
          </p:cNvPr>
          <p:cNvSpPr>
            <a:spLocks noGrp="1"/>
          </p:cNvSpPr>
          <p:nvPr>
            <p:ph type="title"/>
          </p:nvPr>
        </p:nvSpPr>
        <p:spPr/>
        <p:txBody>
          <a:bodyPr/>
          <a:lstStyle/>
          <a:p>
            <a:r>
              <a:rPr lang="en-US" dirty="0"/>
              <a:t>Discussion and Future Work</a:t>
            </a:r>
          </a:p>
        </p:txBody>
      </p:sp>
      <p:sp>
        <p:nvSpPr>
          <p:cNvPr id="3" name="Content Placeholder 2">
            <a:extLst>
              <a:ext uri="{FF2B5EF4-FFF2-40B4-BE49-F238E27FC236}">
                <a16:creationId xmlns:a16="http://schemas.microsoft.com/office/drawing/2014/main" id="{F217F721-BBE2-8940-8698-3789679EA27E}"/>
              </a:ext>
            </a:extLst>
          </p:cNvPr>
          <p:cNvSpPr>
            <a:spLocks noGrp="1"/>
          </p:cNvSpPr>
          <p:nvPr>
            <p:ph idx="1"/>
          </p:nvPr>
        </p:nvSpPr>
        <p:spPr>
          <a:xfrm>
            <a:off x="838200" y="1825625"/>
            <a:ext cx="10515600" cy="4351338"/>
          </a:xfrm>
        </p:spPr>
        <p:txBody>
          <a:bodyPr/>
          <a:lstStyle/>
          <a:p>
            <a:r>
              <a:rPr lang="en-US" dirty="0"/>
              <a:t>Generalization</a:t>
            </a:r>
          </a:p>
          <a:p>
            <a:pPr lvl="1"/>
            <a:r>
              <a:rPr lang="en-US" dirty="0"/>
              <a:t>Applicable to route network for 10-20 routes simultaneously</a:t>
            </a:r>
          </a:p>
          <a:p>
            <a:pPr lvl="1"/>
            <a:r>
              <a:rPr lang="en-US" dirty="0"/>
              <a:t>Suggest tapered line is superior to convey directionality</a:t>
            </a:r>
          </a:p>
          <a:p>
            <a:r>
              <a:rPr lang="en-US" dirty="0"/>
              <a:t>Scalability problem</a:t>
            </a:r>
          </a:p>
          <a:p>
            <a:pPr lvl="1"/>
            <a:r>
              <a:rPr lang="en-US" dirty="0"/>
              <a:t>may cause too many routes to be parallelly packed</a:t>
            </a:r>
          </a:p>
          <a:p>
            <a:pPr lvl="1"/>
            <a:r>
              <a:rPr lang="en-US" dirty="0"/>
              <a:t>Additional filtering and zooming interactions are needed</a:t>
            </a:r>
          </a:p>
          <a:p>
            <a:r>
              <a:rPr lang="en-US" dirty="0"/>
              <a:t>Future Work</a:t>
            </a:r>
          </a:p>
          <a:p>
            <a:pPr lvl="1"/>
            <a:r>
              <a:rPr lang="en-US" dirty="0"/>
              <a:t>Apply route packing to supply-chain logistics and simulation</a:t>
            </a:r>
          </a:p>
          <a:p>
            <a:pPr lvl="1"/>
            <a:r>
              <a:rPr lang="en-US" dirty="0"/>
              <a:t>Domain experts in supply-chain management may utilize route packing</a:t>
            </a:r>
          </a:p>
          <a:p>
            <a:endParaRPr lang="en-US" dirty="0"/>
          </a:p>
          <a:p>
            <a:pPr lvl="1"/>
            <a:endParaRPr lang="en-US" dirty="0"/>
          </a:p>
        </p:txBody>
      </p:sp>
      <p:sp>
        <p:nvSpPr>
          <p:cNvPr id="4" name="Slide Number Placeholder 3">
            <a:extLst>
              <a:ext uri="{FF2B5EF4-FFF2-40B4-BE49-F238E27FC236}">
                <a16:creationId xmlns:a16="http://schemas.microsoft.com/office/drawing/2014/main" id="{50221FD1-01B9-554F-B61E-00C763B74775}"/>
              </a:ext>
            </a:extLst>
          </p:cNvPr>
          <p:cNvSpPr>
            <a:spLocks noGrp="1"/>
          </p:cNvSpPr>
          <p:nvPr>
            <p:ph type="sldNum" sz="quarter" idx="4"/>
          </p:nvPr>
        </p:nvSpPr>
        <p:spPr/>
        <p:txBody>
          <a:bodyPr/>
          <a:lstStyle/>
          <a:p>
            <a:fld id="{71A9F2F3-BA89-4AAA-A98E-105336200F76}" type="slidenum">
              <a:rPr lang="en-US" smtClean="0"/>
              <a:pPr/>
              <a:t>30</a:t>
            </a:fld>
            <a:endParaRPr lang="en-US" dirty="0"/>
          </a:p>
        </p:txBody>
      </p:sp>
    </p:spTree>
    <p:extLst>
      <p:ext uri="{BB962C8B-B14F-4D97-AF65-F5344CB8AC3E}">
        <p14:creationId xmlns:p14="http://schemas.microsoft.com/office/powerpoint/2010/main" val="1187841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5754B-9CD1-7544-8D2C-BB9E34C87363}"/>
              </a:ext>
            </a:extLst>
          </p:cNvPr>
          <p:cNvSpPr>
            <a:spLocks noGrp="1"/>
          </p:cNvSpPr>
          <p:nvPr>
            <p:ph type="title"/>
          </p:nvPr>
        </p:nvSpPr>
        <p:spPr/>
        <p:txBody>
          <a:bodyPr/>
          <a:lstStyle/>
          <a:p>
            <a:r>
              <a:rPr lang="en-US" altLang="zh-CN"/>
              <a:t>Questions?</a:t>
            </a:r>
            <a:endParaRPr lang="en-US" dirty="0"/>
          </a:p>
        </p:txBody>
      </p:sp>
      <p:pic>
        <p:nvPicPr>
          <p:cNvPr id="12" name="Content Placeholder 11">
            <a:extLst>
              <a:ext uri="{FF2B5EF4-FFF2-40B4-BE49-F238E27FC236}">
                <a16:creationId xmlns:a16="http://schemas.microsoft.com/office/drawing/2014/main" id="{EBD62E48-8BFB-2F48-9DAB-AF3C77FDE7D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1895324"/>
            <a:ext cx="6208713" cy="4211940"/>
          </a:xfrm>
        </p:spPr>
      </p:pic>
      <p:sp>
        <p:nvSpPr>
          <p:cNvPr id="4" name="Slide Number Placeholder 3">
            <a:extLst>
              <a:ext uri="{FF2B5EF4-FFF2-40B4-BE49-F238E27FC236}">
                <a16:creationId xmlns:a16="http://schemas.microsoft.com/office/drawing/2014/main" id="{3FFCFAA9-E796-9D48-999C-878FEEE957C2}"/>
              </a:ext>
            </a:extLst>
          </p:cNvPr>
          <p:cNvSpPr>
            <a:spLocks noGrp="1"/>
          </p:cNvSpPr>
          <p:nvPr>
            <p:ph type="sldNum" sz="quarter" idx="4"/>
          </p:nvPr>
        </p:nvSpPr>
        <p:spPr/>
        <p:txBody>
          <a:bodyPr/>
          <a:lstStyle/>
          <a:p>
            <a:fld id="{71A9F2F3-BA89-4AAA-A98E-105336200F76}" type="slidenum">
              <a:rPr lang="en-US" smtClean="0"/>
              <a:pPr/>
              <a:t>31</a:t>
            </a:fld>
            <a:endParaRPr lang="en-US" dirty="0"/>
          </a:p>
        </p:txBody>
      </p:sp>
      <p:grpSp>
        <p:nvGrpSpPr>
          <p:cNvPr id="8" name="Group 7">
            <a:extLst>
              <a:ext uri="{FF2B5EF4-FFF2-40B4-BE49-F238E27FC236}">
                <a16:creationId xmlns:a16="http://schemas.microsoft.com/office/drawing/2014/main" id="{5E05A1A6-832F-3840-AD05-8A4CC005976F}"/>
              </a:ext>
            </a:extLst>
          </p:cNvPr>
          <p:cNvGrpSpPr/>
          <p:nvPr/>
        </p:nvGrpSpPr>
        <p:grpSpPr>
          <a:xfrm>
            <a:off x="8180294" y="2460439"/>
            <a:ext cx="2460812" cy="3047585"/>
            <a:chOff x="8892988" y="2541120"/>
            <a:chExt cx="2460812" cy="3047585"/>
          </a:xfrm>
        </p:grpSpPr>
        <p:pic>
          <p:nvPicPr>
            <p:cNvPr id="9" name="Picture 4" descr="A person posing for the camera&#10;&#10;Description automatically generated">
              <a:extLst>
                <a:ext uri="{FF2B5EF4-FFF2-40B4-BE49-F238E27FC236}">
                  <a16:creationId xmlns:a16="http://schemas.microsoft.com/office/drawing/2014/main" id="{829DFAC2-4AEF-5E47-8585-C7E873BC01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5515" y="2541120"/>
              <a:ext cx="1775759" cy="1775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19E296F5-16D6-C84C-8567-343F40A5424F}"/>
                </a:ext>
              </a:extLst>
            </p:cNvPr>
            <p:cNvSpPr txBox="1"/>
            <p:nvPr/>
          </p:nvSpPr>
          <p:spPr>
            <a:xfrm>
              <a:off x="8892988" y="4511487"/>
              <a:ext cx="2460812" cy="1077218"/>
            </a:xfrm>
            <a:prstGeom prst="rect">
              <a:avLst/>
            </a:prstGeom>
            <a:noFill/>
          </p:spPr>
          <p:txBody>
            <a:bodyPr wrap="square" rtlCol="0" anchor="t">
              <a:spAutoFit/>
            </a:bodyPr>
            <a:lstStyle/>
            <a:p>
              <a:pPr algn="ctr"/>
              <a:r>
                <a:rPr lang="en-US" altLang="zh-CN" sz="2000" dirty="0">
                  <a:solidFill>
                    <a:schemeClr val="bg1"/>
                  </a:solidFill>
                  <a:latin typeface="Arial" panose="020B0604020202020204" pitchFamily="34" charset="0"/>
                  <a:cs typeface="Arial" panose="020B0604020202020204" pitchFamily="34" charset="0"/>
                </a:rPr>
                <a:t>Jieqiong</a:t>
              </a:r>
              <a:r>
                <a:rPr lang="zh-CN" altLang="en-US" sz="2000" dirty="0">
                  <a:solidFill>
                    <a:schemeClr val="bg1"/>
                  </a:solidFill>
                  <a:latin typeface="Arial" panose="020B0604020202020204" pitchFamily="34" charset="0"/>
                  <a:cs typeface="Arial" panose="020B0604020202020204" pitchFamily="34" charset="0"/>
                </a:rPr>
                <a:t> </a:t>
              </a:r>
              <a:r>
                <a:rPr lang="en-US" altLang="zh-CN" sz="2000" dirty="0">
                  <a:solidFill>
                    <a:schemeClr val="bg1"/>
                  </a:solidFill>
                  <a:latin typeface="Arial" panose="020B0604020202020204" pitchFamily="34" charset="0"/>
                  <a:cs typeface="Arial" panose="020B0604020202020204" pitchFamily="34" charset="0"/>
                </a:rPr>
                <a:t>Zhao</a:t>
              </a:r>
            </a:p>
            <a:p>
              <a:pPr algn="ctr"/>
              <a:endParaRPr lang="en-US" altLang="zh-CN" sz="800" dirty="0">
                <a:solidFill>
                  <a:schemeClr val="bg1"/>
                </a:solidFill>
                <a:latin typeface="Arial" panose="020B0604020202020204" pitchFamily="34" charset="0"/>
                <a:cs typeface="Arial" panose="020B0604020202020204" pitchFamily="34" charset="0"/>
              </a:endParaRPr>
            </a:p>
            <a:p>
              <a:pPr algn="ctr"/>
              <a:r>
                <a:rPr lang="en-US" altLang="zh-CN" dirty="0">
                  <a:solidFill>
                    <a:schemeClr val="bg1"/>
                  </a:solidFill>
                  <a:latin typeface="Arial" panose="020B0604020202020204" pitchFamily="34" charset="0"/>
                  <a:cs typeface="Arial" panose="020B0604020202020204" pitchFamily="34" charset="0"/>
                </a:rPr>
                <a:t>Purdue</a:t>
              </a:r>
              <a:r>
                <a:rPr lang="zh-CN" altLang="en-US" dirty="0">
                  <a:solidFill>
                    <a:schemeClr val="bg1"/>
                  </a:solidFill>
                  <a:latin typeface="Arial" panose="020B0604020202020204" pitchFamily="34" charset="0"/>
                  <a:cs typeface="Arial" panose="020B0604020202020204" pitchFamily="34" charset="0"/>
                </a:rPr>
                <a:t> </a:t>
              </a:r>
              <a:r>
                <a:rPr lang="en-US" altLang="zh-CN" dirty="0">
                  <a:solidFill>
                    <a:schemeClr val="bg1"/>
                  </a:solidFill>
                  <a:latin typeface="Arial" panose="020B0604020202020204" pitchFamily="34" charset="0"/>
                  <a:cs typeface="Arial" panose="020B0604020202020204" pitchFamily="34" charset="0"/>
                </a:rPr>
                <a:t>University</a:t>
              </a:r>
            </a:p>
            <a:p>
              <a:pPr algn="ctr"/>
              <a:r>
                <a:rPr lang="en-US" altLang="zh-CN" dirty="0">
                  <a:solidFill>
                    <a:schemeClr val="bg1"/>
                  </a:solidFill>
                  <a:latin typeface="Arial" panose="020B0604020202020204" pitchFamily="34" charset="0"/>
                  <a:cs typeface="Arial" panose="020B0604020202020204" pitchFamily="34" charset="0"/>
                </a:rPr>
                <a:t>zhao413@purdue.edu</a:t>
              </a:r>
            </a:p>
          </p:txBody>
        </p:sp>
      </p:grpSp>
    </p:spTree>
    <p:extLst>
      <p:ext uri="{BB962C8B-B14F-4D97-AF65-F5344CB8AC3E}">
        <p14:creationId xmlns:p14="http://schemas.microsoft.com/office/powerpoint/2010/main" val="415014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C65AE-CF2D-754A-A401-E1EDC2FB70FE}"/>
              </a:ext>
            </a:extLst>
          </p:cNvPr>
          <p:cNvSpPr>
            <a:spLocks noGrp="1"/>
          </p:cNvSpPr>
          <p:nvPr>
            <p:ph type="title"/>
          </p:nvPr>
        </p:nvSpPr>
        <p:spPr/>
        <p:txBody>
          <a:bodyPr/>
          <a:lstStyle/>
          <a:p>
            <a:r>
              <a:rPr lang="en-US" altLang="zh-CN" dirty="0"/>
              <a:t>Related</a:t>
            </a:r>
            <a:r>
              <a:rPr lang="zh-CN" altLang="en-US" dirty="0"/>
              <a:t> </a:t>
            </a:r>
            <a:r>
              <a:rPr lang="en-US" altLang="zh-CN" dirty="0"/>
              <a:t>Work</a:t>
            </a:r>
            <a:endParaRPr lang="en-US" dirty="0"/>
          </a:p>
        </p:txBody>
      </p:sp>
      <p:sp>
        <p:nvSpPr>
          <p:cNvPr id="3" name="Content Placeholder 2">
            <a:extLst>
              <a:ext uri="{FF2B5EF4-FFF2-40B4-BE49-F238E27FC236}">
                <a16:creationId xmlns:a16="http://schemas.microsoft.com/office/drawing/2014/main" id="{B5D943FB-A576-EB4B-8102-F217B38F9759}"/>
              </a:ext>
            </a:extLst>
          </p:cNvPr>
          <p:cNvSpPr>
            <a:spLocks noGrp="1"/>
          </p:cNvSpPr>
          <p:nvPr>
            <p:ph idx="1"/>
          </p:nvPr>
        </p:nvSpPr>
        <p:spPr/>
        <p:txBody>
          <a:bodyPr/>
          <a:lstStyle/>
          <a:p>
            <a:r>
              <a:rPr lang="en-US" altLang="zh-CN" dirty="0"/>
              <a:t>State-of-the-art</a:t>
            </a:r>
            <a:r>
              <a:rPr lang="zh-CN" altLang="en-US" dirty="0"/>
              <a:t> </a:t>
            </a:r>
            <a:r>
              <a:rPr lang="en-US" altLang="zh-CN" dirty="0"/>
              <a:t>techniques</a:t>
            </a:r>
            <a:r>
              <a:rPr lang="zh-CN" altLang="en-US" dirty="0"/>
              <a:t> </a:t>
            </a:r>
            <a:r>
              <a:rPr lang="en-US" altLang="zh-CN" dirty="0"/>
              <a:t>to</a:t>
            </a:r>
            <a:r>
              <a:rPr lang="zh-CN" altLang="en-US" dirty="0"/>
              <a:t> </a:t>
            </a:r>
            <a:r>
              <a:rPr lang="en-US" altLang="zh-CN" dirty="0"/>
              <a:t>visualize</a:t>
            </a:r>
            <a:r>
              <a:rPr lang="zh-CN" altLang="en-US" dirty="0"/>
              <a:t> </a:t>
            </a:r>
            <a:r>
              <a:rPr lang="en-US" altLang="zh-CN" dirty="0"/>
              <a:t>multiple</a:t>
            </a:r>
            <a:r>
              <a:rPr lang="zh-CN" altLang="en-US" dirty="0"/>
              <a:t> </a:t>
            </a:r>
            <a:r>
              <a:rPr lang="en-US" altLang="zh-CN" dirty="0"/>
              <a:t>routes</a:t>
            </a:r>
          </a:p>
          <a:p>
            <a:pPr lvl="1"/>
            <a:r>
              <a:rPr lang="en-US" altLang="zh-CN" dirty="0"/>
              <a:t>Edge</a:t>
            </a:r>
            <a:r>
              <a:rPr lang="zh-CN" altLang="en-US" dirty="0"/>
              <a:t> </a:t>
            </a:r>
            <a:r>
              <a:rPr lang="en-US" altLang="zh-CN" dirty="0"/>
              <a:t>bundles</a:t>
            </a:r>
            <a:r>
              <a:rPr lang="en-US" altLang="zh-CN" baseline="30000" dirty="0"/>
              <a:t>2</a:t>
            </a:r>
            <a:r>
              <a:rPr lang="en-US" altLang="zh-CN" dirty="0"/>
              <a:t>,</a:t>
            </a:r>
            <a:r>
              <a:rPr lang="zh-CN" altLang="en-US" dirty="0"/>
              <a:t> </a:t>
            </a:r>
            <a:r>
              <a:rPr lang="en-US" altLang="zh-CN" dirty="0"/>
              <a:t>flow</a:t>
            </a:r>
            <a:r>
              <a:rPr lang="zh-CN" altLang="en-US" dirty="0"/>
              <a:t> </a:t>
            </a:r>
            <a:r>
              <a:rPr lang="en-US" altLang="zh-CN" dirty="0"/>
              <a:t>map</a:t>
            </a:r>
            <a:r>
              <a:rPr lang="zh-CN" altLang="en-US" dirty="0"/>
              <a:t> </a:t>
            </a:r>
            <a:r>
              <a:rPr lang="en-US" altLang="zh-CN" dirty="0"/>
              <a:t>layouts</a:t>
            </a:r>
            <a:r>
              <a:rPr lang="en-US" altLang="zh-CN" baseline="30000" dirty="0"/>
              <a:t>3</a:t>
            </a:r>
            <a:r>
              <a:rPr lang="en-US" altLang="zh-CN" dirty="0"/>
              <a:t>,</a:t>
            </a:r>
            <a:r>
              <a:rPr lang="zh-CN" altLang="en-US" dirty="0"/>
              <a:t> </a:t>
            </a:r>
            <a:r>
              <a:rPr lang="en-US" altLang="zh-CN" dirty="0"/>
              <a:t>metro</a:t>
            </a:r>
            <a:r>
              <a:rPr lang="zh-CN" altLang="en-US" dirty="0"/>
              <a:t> </a:t>
            </a:r>
            <a:r>
              <a:rPr lang="en-US" altLang="zh-CN" dirty="0"/>
              <a:t>maps</a:t>
            </a:r>
            <a:r>
              <a:rPr lang="en-US" altLang="zh-CN" baseline="30000" dirty="0"/>
              <a:t>5</a:t>
            </a:r>
            <a:endParaRPr lang="en-US" altLang="zh-CN" dirty="0"/>
          </a:p>
          <a:p>
            <a:pPr lvl="1"/>
            <a:endParaRPr lang="en-US" altLang="zh-CN" dirty="0"/>
          </a:p>
          <a:p>
            <a:pPr lvl="1"/>
            <a:endParaRPr lang="en-US" altLang="zh-CN" dirty="0"/>
          </a:p>
          <a:p>
            <a:endParaRPr lang="en-US" altLang="zh-CN" dirty="0"/>
          </a:p>
        </p:txBody>
      </p:sp>
      <p:sp>
        <p:nvSpPr>
          <p:cNvPr id="4" name="Slide Number Placeholder 3">
            <a:extLst>
              <a:ext uri="{FF2B5EF4-FFF2-40B4-BE49-F238E27FC236}">
                <a16:creationId xmlns:a16="http://schemas.microsoft.com/office/drawing/2014/main" id="{32A2198A-478D-4144-901E-0BCC493446EA}"/>
              </a:ext>
            </a:extLst>
          </p:cNvPr>
          <p:cNvSpPr>
            <a:spLocks noGrp="1"/>
          </p:cNvSpPr>
          <p:nvPr>
            <p:ph type="sldNum" sz="quarter" idx="4"/>
          </p:nvPr>
        </p:nvSpPr>
        <p:spPr/>
        <p:txBody>
          <a:bodyPr/>
          <a:lstStyle/>
          <a:p>
            <a:fld id="{71A9F2F3-BA89-4AAA-A98E-105336200F76}" type="slidenum">
              <a:rPr lang="en-US" smtClean="0"/>
              <a:pPr/>
              <a:t>4</a:t>
            </a:fld>
            <a:endParaRPr lang="en-US" dirty="0"/>
          </a:p>
        </p:txBody>
      </p:sp>
      <p:pic>
        <p:nvPicPr>
          <p:cNvPr id="7" name="Picture 6" descr="A close up of a map&#10;&#10;Description automatically generated">
            <a:extLst>
              <a:ext uri="{FF2B5EF4-FFF2-40B4-BE49-F238E27FC236}">
                <a16:creationId xmlns:a16="http://schemas.microsoft.com/office/drawing/2014/main" id="{7FDEB45F-71A3-B742-AA7B-98903D310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30" y="3190634"/>
            <a:ext cx="4535670" cy="1925520"/>
          </a:xfrm>
          <a:prstGeom prst="rect">
            <a:avLst/>
          </a:prstGeom>
        </p:spPr>
      </p:pic>
      <p:sp>
        <p:nvSpPr>
          <p:cNvPr id="8" name="TextBox 7">
            <a:extLst>
              <a:ext uri="{FF2B5EF4-FFF2-40B4-BE49-F238E27FC236}">
                <a16:creationId xmlns:a16="http://schemas.microsoft.com/office/drawing/2014/main" id="{4F9F3366-C305-C242-A512-A66314F39DC1}"/>
              </a:ext>
            </a:extLst>
          </p:cNvPr>
          <p:cNvSpPr txBox="1"/>
          <p:nvPr/>
        </p:nvSpPr>
        <p:spPr>
          <a:xfrm>
            <a:off x="188730" y="5811245"/>
            <a:ext cx="11814540" cy="646331"/>
          </a:xfrm>
          <a:prstGeom prst="rect">
            <a:avLst/>
          </a:prstGeom>
          <a:noFill/>
        </p:spPr>
        <p:txBody>
          <a:bodyPr wrap="square" rtlCol="0">
            <a:spAutoFit/>
          </a:bodyPr>
          <a:lstStyle/>
          <a:p>
            <a:r>
              <a:rPr lang="en-US" altLang="zh-CN" sz="1200" dirty="0">
                <a:solidFill>
                  <a:schemeClr val="bg1"/>
                </a:solidFill>
                <a:latin typeface="Arial" panose="020B0604020202020204" pitchFamily="34" charset="0"/>
                <a:cs typeface="Arial" panose="020B0604020202020204" pitchFamily="34" charset="0"/>
              </a:rPr>
              <a:t>[2]</a:t>
            </a:r>
            <a:r>
              <a:rPr lang="zh-CN" altLang="en-US" sz="1200" dirty="0">
                <a:solidFill>
                  <a:schemeClr val="bg1"/>
                </a:solidFill>
                <a:latin typeface="Arial" panose="020B0604020202020204" pitchFamily="34" charset="0"/>
                <a:cs typeface="Arial" panose="020B0604020202020204" pitchFamily="34" charset="0"/>
              </a:rPr>
              <a:t> </a:t>
            </a:r>
            <a:r>
              <a:rPr lang="en-US" sz="1200" dirty="0">
                <a:solidFill>
                  <a:schemeClr val="bg1"/>
                </a:solidFill>
                <a:latin typeface="Arial" panose="020B0604020202020204" pitchFamily="34" charset="0"/>
                <a:cs typeface="Arial" panose="020B0604020202020204" pitchFamily="34" charset="0"/>
              </a:rPr>
              <a:t>D. </a:t>
            </a:r>
            <a:r>
              <a:rPr lang="en-US" sz="1200" dirty="0" err="1">
                <a:solidFill>
                  <a:schemeClr val="bg1"/>
                </a:solidFill>
                <a:latin typeface="Arial" panose="020B0604020202020204" pitchFamily="34" charset="0"/>
                <a:cs typeface="Arial" panose="020B0604020202020204" pitchFamily="34" charset="0"/>
              </a:rPr>
              <a:t>Holten</a:t>
            </a:r>
            <a:r>
              <a:rPr lang="en-US" sz="1200" dirty="0">
                <a:solidFill>
                  <a:schemeClr val="bg1"/>
                </a:solidFill>
                <a:latin typeface="Arial" panose="020B0604020202020204" pitchFamily="34" charset="0"/>
                <a:cs typeface="Arial" panose="020B0604020202020204" pitchFamily="34" charset="0"/>
              </a:rPr>
              <a:t> and J. J. van </a:t>
            </a:r>
            <a:r>
              <a:rPr lang="en-US" sz="1200" dirty="0" err="1">
                <a:solidFill>
                  <a:schemeClr val="bg1"/>
                </a:solidFill>
                <a:latin typeface="Arial" panose="020B0604020202020204" pitchFamily="34" charset="0"/>
                <a:cs typeface="Arial" panose="020B0604020202020204" pitchFamily="34" charset="0"/>
              </a:rPr>
              <a:t>Wijk</a:t>
            </a:r>
            <a:r>
              <a:rPr lang="en-US" sz="1200" dirty="0">
                <a:solidFill>
                  <a:schemeClr val="bg1"/>
                </a:solidFill>
                <a:latin typeface="Arial" panose="020B0604020202020204" pitchFamily="34" charset="0"/>
                <a:cs typeface="Arial" panose="020B0604020202020204" pitchFamily="34" charset="0"/>
              </a:rPr>
              <a:t>, “Force-directed edge bundling for</a:t>
            </a:r>
            <a:r>
              <a:rPr lang="zh-CN" altLang="en-US" sz="1200" dirty="0">
                <a:solidFill>
                  <a:schemeClr val="bg1"/>
                </a:solidFill>
                <a:latin typeface="Arial" panose="020B0604020202020204" pitchFamily="34" charset="0"/>
                <a:cs typeface="Arial" panose="020B0604020202020204" pitchFamily="34" charset="0"/>
              </a:rPr>
              <a:t> </a:t>
            </a:r>
            <a:r>
              <a:rPr lang="en-US" sz="1200" dirty="0">
                <a:solidFill>
                  <a:schemeClr val="bg1"/>
                </a:solidFill>
                <a:latin typeface="Arial" panose="020B0604020202020204" pitchFamily="34" charset="0"/>
                <a:cs typeface="Arial" panose="020B0604020202020204" pitchFamily="34" charset="0"/>
              </a:rPr>
              <a:t>graph visualization,” Computer Graphics Forum, vol. 28, no. 3,</a:t>
            </a:r>
            <a:r>
              <a:rPr lang="zh-CN" altLang="en-US" sz="1200" dirty="0">
                <a:solidFill>
                  <a:schemeClr val="bg1"/>
                </a:solidFill>
                <a:latin typeface="Arial" panose="020B0604020202020204" pitchFamily="34" charset="0"/>
                <a:cs typeface="Arial" panose="020B0604020202020204" pitchFamily="34" charset="0"/>
              </a:rPr>
              <a:t> </a:t>
            </a:r>
            <a:r>
              <a:rPr lang="en-US" sz="1200" dirty="0">
                <a:solidFill>
                  <a:schemeClr val="bg1"/>
                </a:solidFill>
                <a:latin typeface="Arial" panose="020B0604020202020204" pitchFamily="34" charset="0"/>
                <a:cs typeface="Arial" panose="020B0604020202020204" pitchFamily="34" charset="0"/>
              </a:rPr>
              <a:t>pp. 983–990, 2009.</a:t>
            </a:r>
          </a:p>
          <a:p>
            <a:r>
              <a:rPr lang="en-US" altLang="zh-CN" sz="1200" dirty="0">
                <a:solidFill>
                  <a:schemeClr val="bg1"/>
                </a:solidFill>
                <a:latin typeface="Arial" panose="020B0604020202020204" pitchFamily="34" charset="0"/>
                <a:cs typeface="Arial" panose="020B0604020202020204" pitchFamily="34" charset="0"/>
              </a:rPr>
              <a:t>[3]</a:t>
            </a:r>
            <a:r>
              <a:rPr lang="zh-CN" altLang="en-US" sz="1200" dirty="0">
                <a:solidFill>
                  <a:schemeClr val="bg1"/>
                </a:solidFill>
                <a:latin typeface="Arial" panose="020B0604020202020204" pitchFamily="34" charset="0"/>
                <a:cs typeface="Arial" panose="020B0604020202020204" pitchFamily="34" charset="0"/>
              </a:rPr>
              <a:t> </a:t>
            </a:r>
            <a:r>
              <a:rPr lang="en-US" sz="1200" dirty="0">
                <a:solidFill>
                  <a:schemeClr val="bg1"/>
                </a:solidFill>
                <a:latin typeface="Arial" panose="020B0604020202020204" pitchFamily="34" charset="0"/>
                <a:cs typeface="Arial" panose="020B0604020202020204" pitchFamily="34" charset="0"/>
              </a:rPr>
              <a:t>D. Phan, L. Xiao, R. B. Yeh, P. Hanrahan, and T. Winograd,</a:t>
            </a:r>
            <a:r>
              <a:rPr lang="zh-CN" altLang="en-US" sz="1200" dirty="0">
                <a:solidFill>
                  <a:schemeClr val="bg1"/>
                </a:solidFill>
                <a:latin typeface="Arial" panose="020B0604020202020204" pitchFamily="34" charset="0"/>
                <a:cs typeface="Arial" panose="020B0604020202020204" pitchFamily="34" charset="0"/>
              </a:rPr>
              <a:t> </a:t>
            </a:r>
            <a:r>
              <a:rPr lang="en-US" sz="1200" dirty="0">
                <a:solidFill>
                  <a:schemeClr val="bg1"/>
                </a:solidFill>
                <a:latin typeface="Arial" panose="020B0604020202020204" pitchFamily="34" charset="0"/>
                <a:cs typeface="Arial" panose="020B0604020202020204" pitchFamily="34" charset="0"/>
              </a:rPr>
              <a:t>“Flow map layout,” in Proceedings of the IEEE Symposium on</a:t>
            </a:r>
            <a:r>
              <a:rPr lang="zh-CN" altLang="en-US" sz="1200" dirty="0">
                <a:solidFill>
                  <a:schemeClr val="bg1"/>
                </a:solidFill>
                <a:latin typeface="Arial" panose="020B0604020202020204" pitchFamily="34" charset="0"/>
                <a:cs typeface="Arial" panose="020B0604020202020204" pitchFamily="34" charset="0"/>
              </a:rPr>
              <a:t> </a:t>
            </a:r>
            <a:r>
              <a:rPr lang="en-US" sz="1200" dirty="0">
                <a:solidFill>
                  <a:schemeClr val="bg1"/>
                </a:solidFill>
                <a:latin typeface="Arial" panose="020B0604020202020204" pitchFamily="34" charset="0"/>
                <a:cs typeface="Arial" panose="020B0604020202020204" pitchFamily="34" charset="0"/>
              </a:rPr>
              <a:t>Information Visualization, pp. 219–224, 2005.</a:t>
            </a:r>
          </a:p>
          <a:p>
            <a:r>
              <a:rPr lang="en-US" altLang="zh-CN" sz="1200" dirty="0">
                <a:solidFill>
                  <a:schemeClr val="bg1"/>
                </a:solidFill>
                <a:latin typeface="Arial" panose="020B0604020202020204" pitchFamily="34" charset="0"/>
                <a:cs typeface="Arial" panose="020B0604020202020204" pitchFamily="34" charset="0"/>
              </a:rPr>
              <a:t>[5]</a:t>
            </a:r>
            <a:r>
              <a:rPr lang="zh-CN" altLang="en-US" sz="1200" dirty="0">
                <a:solidFill>
                  <a:schemeClr val="bg1"/>
                </a:solidFill>
                <a:latin typeface="Arial" panose="020B0604020202020204" pitchFamily="34" charset="0"/>
                <a:cs typeface="Arial" panose="020B0604020202020204" pitchFamily="34" charset="0"/>
              </a:rPr>
              <a:t> </a:t>
            </a:r>
            <a:r>
              <a:rPr lang="en-US" altLang="zh-CN" sz="1200" dirty="0">
                <a:solidFill>
                  <a:schemeClr val="bg1"/>
                </a:solidFill>
                <a:latin typeface="Arial" panose="020B0604020202020204" pitchFamily="34" charset="0"/>
                <a:cs typeface="Arial" panose="020B0604020202020204" pitchFamily="34" charset="0"/>
              </a:rPr>
              <a:t>H.-Y. Wu, S. Takahashi, C.-C. Lin, and H.-C. Yen,</a:t>
            </a:r>
            <a:r>
              <a:rPr lang="zh-CN" altLang="en-US" sz="1200" dirty="0">
                <a:solidFill>
                  <a:schemeClr val="bg1"/>
                </a:solidFill>
                <a:latin typeface="Arial" panose="020B0604020202020204" pitchFamily="34" charset="0"/>
                <a:cs typeface="Arial" panose="020B0604020202020204" pitchFamily="34" charset="0"/>
              </a:rPr>
              <a:t> </a:t>
            </a:r>
            <a:r>
              <a:rPr lang="en-US" altLang="zh-CN" sz="1200" dirty="0">
                <a:solidFill>
                  <a:schemeClr val="bg1"/>
                </a:solidFill>
                <a:latin typeface="Arial" panose="020B0604020202020204" pitchFamily="34" charset="0"/>
                <a:cs typeface="Arial" panose="020B0604020202020204" pitchFamily="34" charset="0"/>
              </a:rPr>
              <a:t>“Travel-route-centered metro map layout and annotation,”</a:t>
            </a:r>
            <a:r>
              <a:rPr lang="zh-CN" altLang="en-US" sz="1200" dirty="0">
                <a:solidFill>
                  <a:schemeClr val="bg1"/>
                </a:solidFill>
                <a:latin typeface="Arial" panose="020B0604020202020204" pitchFamily="34" charset="0"/>
                <a:cs typeface="Arial" panose="020B0604020202020204" pitchFamily="34" charset="0"/>
              </a:rPr>
              <a:t> </a:t>
            </a:r>
            <a:r>
              <a:rPr lang="en-US" altLang="zh-CN" sz="1200" dirty="0">
                <a:solidFill>
                  <a:schemeClr val="bg1"/>
                </a:solidFill>
                <a:latin typeface="Arial" panose="020B0604020202020204" pitchFamily="34" charset="0"/>
                <a:cs typeface="Arial" panose="020B0604020202020204" pitchFamily="34" charset="0"/>
              </a:rPr>
              <a:t>Computer Graphics Forum, vol. 31, no. 3, pp. 925–934, 2012.</a:t>
            </a:r>
          </a:p>
        </p:txBody>
      </p:sp>
      <p:pic>
        <p:nvPicPr>
          <p:cNvPr id="10" name="Picture 9" descr="A close up of a map&#10;&#10;Description automatically generated">
            <a:extLst>
              <a:ext uri="{FF2B5EF4-FFF2-40B4-BE49-F238E27FC236}">
                <a16:creationId xmlns:a16="http://schemas.microsoft.com/office/drawing/2014/main" id="{BA399693-9633-2342-BA28-850800D69CF3}"/>
              </a:ext>
            </a:extLst>
          </p:cNvPr>
          <p:cNvPicPr>
            <a:picLocks noChangeAspect="1"/>
          </p:cNvPicPr>
          <p:nvPr/>
        </p:nvPicPr>
        <p:blipFill rotWithShape="1">
          <a:blip r:embed="rId4">
            <a:extLst>
              <a:ext uri="{28A0092B-C50C-407E-A947-70E740481C1C}">
                <a14:useLocalDpi xmlns:a14="http://schemas.microsoft.com/office/drawing/2010/main" val="0"/>
              </a:ext>
            </a:extLst>
          </a:blip>
          <a:srcRect l="2003" t="982"/>
          <a:stretch/>
        </p:blipFill>
        <p:spPr>
          <a:xfrm>
            <a:off x="4832194" y="2752686"/>
            <a:ext cx="3849916" cy="3034899"/>
          </a:xfrm>
          <a:prstGeom prst="rect">
            <a:avLst/>
          </a:prstGeom>
        </p:spPr>
      </p:pic>
      <p:pic>
        <p:nvPicPr>
          <p:cNvPr id="11" name="Picture 10">
            <a:extLst>
              <a:ext uri="{FF2B5EF4-FFF2-40B4-BE49-F238E27FC236}">
                <a16:creationId xmlns:a16="http://schemas.microsoft.com/office/drawing/2014/main" id="{BAC3FF8C-1028-E347-A4DD-647C9B6C85C4}"/>
              </a:ext>
            </a:extLst>
          </p:cNvPr>
          <p:cNvPicPr>
            <a:picLocks noChangeAspect="1"/>
          </p:cNvPicPr>
          <p:nvPr/>
        </p:nvPicPr>
        <p:blipFill>
          <a:blip r:embed="rId5"/>
          <a:stretch>
            <a:fillRect/>
          </a:stretch>
        </p:blipFill>
        <p:spPr>
          <a:xfrm>
            <a:off x="8789906" y="2953238"/>
            <a:ext cx="3313273" cy="2481306"/>
          </a:xfrm>
          <a:prstGeom prst="rect">
            <a:avLst/>
          </a:prstGeom>
        </p:spPr>
      </p:pic>
    </p:spTree>
    <p:extLst>
      <p:ext uri="{BB962C8B-B14F-4D97-AF65-F5344CB8AC3E}">
        <p14:creationId xmlns:p14="http://schemas.microsoft.com/office/powerpoint/2010/main" val="299906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C65AE-CF2D-754A-A401-E1EDC2FB70FE}"/>
              </a:ext>
            </a:extLst>
          </p:cNvPr>
          <p:cNvSpPr>
            <a:spLocks noGrp="1"/>
          </p:cNvSpPr>
          <p:nvPr>
            <p:ph type="title"/>
          </p:nvPr>
        </p:nvSpPr>
        <p:spPr/>
        <p:txBody>
          <a:bodyPr/>
          <a:lstStyle/>
          <a:p>
            <a:r>
              <a:rPr lang="en-US" altLang="zh-CN" dirty="0"/>
              <a:t>Proposed</a:t>
            </a:r>
            <a:r>
              <a:rPr lang="zh-CN" altLang="en-US" dirty="0"/>
              <a:t> </a:t>
            </a:r>
            <a:r>
              <a:rPr lang="en-US" altLang="zh-CN" dirty="0"/>
              <a:t>Solution</a:t>
            </a:r>
            <a:endParaRPr lang="en-US" dirty="0"/>
          </a:p>
        </p:txBody>
      </p:sp>
      <p:sp>
        <p:nvSpPr>
          <p:cNvPr id="3" name="Content Placeholder 2">
            <a:extLst>
              <a:ext uri="{FF2B5EF4-FFF2-40B4-BE49-F238E27FC236}">
                <a16:creationId xmlns:a16="http://schemas.microsoft.com/office/drawing/2014/main" id="{B5D943FB-A576-EB4B-8102-F217B38F9759}"/>
              </a:ext>
            </a:extLst>
          </p:cNvPr>
          <p:cNvSpPr>
            <a:spLocks noGrp="1"/>
          </p:cNvSpPr>
          <p:nvPr>
            <p:ph idx="1"/>
          </p:nvPr>
        </p:nvSpPr>
        <p:spPr/>
        <p:txBody>
          <a:bodyPr/>
          <a:lstStyle/>
          <a:p>
            <a:r>
              <a:rPr lang="en-US" altLang="zh-CN" b="1" dirty="0"/>
              <a:t>State-of-the-art</a:t>
            </a:r>
            <a:r>
              <a:rPr lang="zh-CN" altLang="en-US" b="1" dirty="0"/>
              <a:t> </a:t>
            </a:r>
            <a:r>
              <a:rPr lang="en-US" altLang="zh-CN" b="1" dirty="0"/>
              <a:t>techniques</a:t>
            </a:r>
            <a:r>
              <a:rPr lang="zh-CN" altLang="en-US" b="1" dirty="0"/>
              <a:t> </a:t>
            </a:r>
            <a:r>
              <a:rPr lang="en-US" altLang="zh-CN" dirty="0"/>
              <a:t>to</a:t>
            </a:r>
            <a:r>
              <a:rPr lang="zh-CN" altLang="en-US" dirty="0"/>
              <a:t> </a:t>
            </a:r>
            <a:r>
              <a:rPr lang="en-US" altLang="zh-CN" dirty="0"/>
              <a:t>visualize</a:t>
            </a:r>
            <a:r>
              <a:rPr lang="zh-CN" altLang="en-US" dirty="0"/>
              <a:t> </a:t>
            </a:r>
            <a:r>
              <a:rPr lang="en-US" altLang="zh-CN" dirty="0"/>
              <a:t>multiple</a:t>
            </a:r>
            <a:r>
              <a:rPr lang="zh-CN" altLang="en-US" dirty="0"/>
              <a:t> </a:t>
            </a:r>
            <a:r>
              <a:rPr lang="en-US" altLang="zh-CN" dirty="0"/>
              <a:t>routes</a:t>
            </a:r>
          </a:p>
          <a:p>
            <a:pPr lvl="1"/>
            <a:r>
              <a:rPr lang="en-US" altLang="zh-CN" dirty="0"/>
              <a:t>Edge</a:t>
            </a:r>
            <a:r>
              <a:rPr lang="zh-CN" altLang="en-US" dirty="0"/>
              <a:t> </a:t>
            </a:r>
            <a:r>
              <a:rPr lang="en-US" altLang="zh-CN" dirty="0"/>
              <a:t>bundles,</a:t>
            </a:r>
            <a:r>
              <a:rPr lang="zh-CN" altLang="en-US" dirty="0"/>
              <a:t> </a:t>
            </a:r>
            <a:r>
              <a:rPr lang="en-US" altLang="zh-CN" dirty="0"/>
              <a:t>flow</a:t>
            </a:r>
            <a:r>
              <a:rPr lang="zh-CN" altLang="en-US" dirty="0"/>
              <a:t> </a:t>
            </a:r>
            <a:r>
              <a:rPr lang="en-US" altLang="zh-CN" dirty="0"/>
              <a:t>map</a:t>
            </a:r>
            <a:r>
              <a:rPr lang="zh-CN" altLang="en-US" dirty="0"/>
              <a:t> </a:t>
            </a:r>
            <a:r>
              <a:rPr lang="en-US" altLang="zh-CN" dirty="0"/>
              <a:t>layouts,</a:t>
            </a:r>
            <a:r>
              <a:rPr lang="zh-CN" altLang="en-US" dirty="0"/>
              <a:t> </a:t>
            </a:r>
            <a:r>
              <a:rPr lang="en-US" altLang="zh-CN" dirty="0"/>
              <a:t>metro</a:t>
            </a:r>
            <a:r>
              <a:rPr lang="zh-CN" altLang="en-US" dirty="0"/>
              <a:t> </a:t>
            </a:r>
            <a:r>
              <a:rPr lang="en-US" altLang="zh-CN" dirty="0"/>
              <a:t>maps</a:t>
            </a:r>
          </a:p>
          <a:p>
            <a:r>
              <a:rPr lang="en-US" altLang="zh-CN" b="1" dirty="0">
                <a:solidFill>
                  <a:srgbClr val="FFFF00"/>
                </a:solidFill>
              </a:rPr>
              <a:t>Route</a:t>
            </a:r>
            <a:r>
              <a:rPr lang="zh-CN" altLang="en-US" b="1" dirty="0">
                <a:solidFill>
                  <a:srgbClr val="FFFF00"/>
                </a:solidFill>
              </a:rPr>
              <a:t> </a:t>
            </a:r>
            <a:r>
              <a:rPr lang="en-US" altLang="zh-CN" b="1" dirty="0">
                <a:solidFill>
                  <a:srgbClr val="FFFF00"/>
                </a:solidFill>
              </a:rPr>
              <a:t>packing</a:t>
            </a:r>
            <a:r>
              <a:rPr lang="zh-CN" altLang="en-US" b="1" dirty="0">
                <a:solidFill>
                  <a:srgbClr val="FFFF00"/>
                </a:solidFill>
              </a:rPr>
              <a:t> </a:t>
            </a:r>
            <a:r>
              <a:rPr lang="en-US" altLang="zh-CN" dirty="0"/>
              <a:t>technique</a:t>
            </a:r>
            <a:r>
              <a:rPr lang="zh-CN" altLang="en-US" dirty="0"/>
              <a:t> </a:t>
            </a:r>
            <a:r>
              <a:rPr lang="en-US" altLang="zh-CN" dirty="0"/>
              <a:t>to</a:t>
            </a:r>
            <a:r>
              <a:rPr lang="zh-CN" altLang="en-US" dirty="0"/>
              <a:t> </a:t>
            </a:r>
            <a:r>
              <a:rPr lang="en-US" altLang="zh-CN" dirty="0"/>
              <a:t>visualize</a:t>
            </a:r>
            <a:r>
              <a:rPr lang="zh-CN" altLang="en-US" dirty="0"/>
              <a:t> </a:t>
            </a:r>
            <a:r>
              <a:rPr lang="en-US" altLang="zh-CN" dirty="0"/>
              <a:t>route</a:t>
            </a:r>
            <a:r>
              <a:rPr lang="zh-CN" altLang="en-US" dirty="0"/>
              <a:t> </a:t>
            </a:r>
            <a:r>
              <a:rPr lang="en-US" altLang="zh-CN" dirty="0"/>
              <a:t>networks</a:t>
            </a:r>
            <a:r>
              <a:rPr lang="zh-CN" altLang="en-US" dirty="0"/>
              <a:t> </a:t>
            </a:r>
            <a:r>
              <a:rPr lang="en-US" altLang="zh-CN" dirty="0"/>
              <a:t>while</a:t>
            </a:r>
            <a:r>
              <a:rPr lang="zh-CN" altLang="en-US" dirty="0"/>
              <a:t> </a:t>
            </a:r>
            <a:r>
              <a:rPr lang="en-US" altLang="zh-CN" dirty="0"/>
              <a:t>preserving</a:t>
            </a:r>
            <a:r>
              <a:rPr lang="zh-CN" altLang="en-US" dirty="0"/>
              <a:t> </a:t>
            </a:r>
            <a:r>
              <a:rPr lang="en-US" altLang="zh-CN" dirty="0"/>
              <a:t>the</a:t>
            </a:r>
            <a:r>
              <a:rPr lang="zh-CN" altLang="en-US" dirty="0"/>
              <a:t> </a:t>
            </a:r>
            <a:r>
              <a:rPr lang="en-US" altLang="zh-CN" dirty="0"/>
              <a:t>geographical</a:t>
            </a:r>
            <a:r>
              <a:rPr lang="zh-CN" altLang="en-US" dirty="0"/>
              <a:t> </a:t>
            </a:r>
            <a:r>
              <a:rPr lang="en-US" altLang="zh-CN" dirty="0"/>
              <a:t>context</a:t>
            </a:r>
          </a:p>
          <a:p>
            <a:pPr lvl="1"/>
            <a:r>
              <a:rPr lang="en-US" altLang="zh-CN" dirty="0">
                <a:solidFill>
                  <a:srgbClr val="FFFF00"/>
                </a:solidFill>
              </a:rPr>
              <a:t>Juxtapose</a:t>
            </a:r>
            <a:r>
              <a:rPr lang="zh-CN" altLang="en-US" dirty="0"/>
              <a:t> </a:t>
            </a:r>
            <a:r>
              <a:rPr lang="en-US" altLang="zh-CN" dirty="0"/>
              <a:t>routes</a:t>
            </a:r>
            <a:r>
              <a:rPr lang="zh-CN" altLang="en-US" dirty="0"/>
              <a:t> </a:t>
            </a:r>
            <a:r>
              <a:rPr lang="en-US" altLang="zh-CN" dirty="0"/>
              <a:t>side-by-side</a:t>
            </a:r>
          </a:p>
          <a:p>
            <a:pPr lvl="1"/>
            <a:r>
              <a:rPr lang="en-US" altLang="zh-CN" dirty="0">
                <a:solidFill>
                  <a:srgbClr val="FFFF00"/>
                </a:solidFill>
              </a:rPr>
              <a:t>Decorate</a:t>
            </a:r>
            <a:r>
              <a:rPr lang="zh-CN" altLang="en-US" dirty="0"/>
              <a:t> </a:t>
            </a:r>
            <a:r>
              <a:rPr lang="en-US" altLang="zh-CN" dirty="0"/>
              <a:t>routes</a:t>
            </a:r>
            <a:r>
              <a:rPr lang="zh-CN" altLang="en-US" dirty="0"/>
              <a:t> </a:t>
            </a:r>
            <a:r>
              <a:rPr lang="en-US" altLang="zh-CN" dirty="0"/>
              <a:t>with</a:t>
            </a:r>
            <a:r>
              <a:rPr lang="zh-CN" altLang="en-US" dirty="0"/>
              <a:t> </a:t>
            </a:r>
            <a:r>
              <a:rPr lang="en-US" altLang="zh-CN" dirty="0">
                <a:solidFill>
                  <a:srgbClr val="FFFF00"/>
                </a:solidFill>
              </a:rPr>
              <a:t>glyphs</a:t>
            </a:r>
            <a:r>
              <a:rPr lang="zh-CN" altLang="en-US" dirty="0"/>
              <a:t> </a:t>
            </a:r>
            <a:r>
              <a:rPr lang="en-US" altLang="zh-CN" dirty="0"/>
              <a:t>to</a:t>
            </a:r>
            <a:r>
              <a:rPr lang="zh-CN" altLang="en-US" dirty="0"/>
              <a:t> </a:t>
            </a:r>
            <a:r>
              <a:rPr lang="en-US" altLang="zh-CN" dirty="0"/>
              <a:t>show</a:t>
            </a:r>
            <a:r>
              <a:rPr lang="zh-CN" altLang="en-US" dirty="0"/>
              <a:t> </a:t>
            </a:r>
            <a:r>
              <a:rPr lang="en-US" altLang="zh-CN" dirty="0">
                <a:solidFill>
                  <a:srgbClr val="FFFF00"/>
                </a:solidFill>
              </a:rPr>
              <a:t>directions</a:t>
            </a:r>
          </a:p>
          <a:p>
            <a:pPr lvl="1"/>
            <a:r>
              <a:rPr lang="en-US" altLang="zh-CN" dirty="0">
                <a:solidFill>
                  <a:srgbClr val="FFFF00"/>
                </a:solidFill>
              </a:rPr>
              <a:t>Evaluate</a:t>
            </a:r>
            <a:r>
              <a:rPr lang="zh-CN" altLang="en-US" dirty="0"/>
              <a:t> </a:t>
            </a:r>
            <a:r>
              <a:rPr lang="en-US" altLang="zh-CN" dirty="0"/>
              <a:t>user</a:t>
            </a:r>
            <a:r>
              <a:rPr lang="zh-CN" altLang="en-US" dirty="0"/>
              <a:t> </a:t>
            </a:r>
            <a:r>
              <a:rPr lang="en-US" altLang="zh-CN" dirty="0"/>
              <a:t>performance</a:t>
            </a:r>
            <a:r>
              <a:rPr lang="zh-CN" altLang="en-US" dirty="0"/>
              <a:t> </a:t>
            </a:r>
            <a:r>
              <a:rPr lang="en-US" altLang="zh-CN" dirty="0"/>
              <a:t>in</a:t>
            </a:r>
            <a:r>
              <a:rPr lang="zh-CN" altLang="en-US" dirty="0"/>
              <a:t> </a:t>
            </a:r>
            <a:r>
              <a:rPr lang="en-US" altLang="zh-CN" dirty="0">
                <a:solidFill>
                  <a:srgbClr val="FFFF00"/>
                </a:solidFill>
              </a:rPr>
              <a:t>tracing</a:t>
            </a:r>
            <a:r>
              <a:rPr lang="zh-CN" altLang="en-US" dirty="0">
                <a:solidFill>
                  <a:srgbClr val="FFFF00"/>
                </a:solidFill>
              </a:rPr>
              <a:t> </a:t>
            </a:r>
            <a:r>
              <a:rPr lang="en-US" altLang="zh-CN" dirty="0">
                <a:solidFill>
                  <a:srgbClr val="FFFF00"/>
                </a:solidFill>
              </a:rPr>
              <a:t>routes</a:t>
            </a:r>
          </a:p>
          <a:p>
            <a:pPr lvl="1"/>
            <a:endParaRPr lang="en-US" altLang="zh-CN" dirty="0"/>
          </a:p>
          <a:p>
            <a:endParaRPr lang="en-US" altLang="zh-CN" dirty="0"/>
          </a:p>
        </p:txBody>
      </p:sp>
      <p:sp>
        <p:nvSpPr>
          <p:cNvPr id="4" name="Slide Number Placeholder 3">
            <a:extLst>
              <a:ext uri="{FF2B5EF4-FFF2-40B4-BE49-F238E27FC236}">
                <a16:creationId xmlns:a16="http://schemas.microsoft.com/office/drawing/2014/main" id="{32A2198A-478D-4144-901E-0BCC493446EA}"/>
              </a:ext>
            </a:extLst>
          </p:cNvPr>
          <p:cNvSpPr>
            <a:spLocks noGrp="1"/>
          </p:cNvSpPr>
          <p:nvPr>
            <p:ph type="sldNum" sz="quarter" idx="4"/>
          </p:nvPr>
        </p:nvSpPr>
        <p:spPr/>
        <p:txBody>
          <a:bodyPr/>
          <a:lstStyle/>
          <a:p>
            <a:fld id="{71A9F2F3-BA89-4AAA-A98E-105336200F76}" type="slidenum">
              <a:rPr lang="en-US" smtClean="0"/>
              <a:pPr/>
              <a:t>5</a:t>
            </a:fld>
            <a:endParaRPr lang="en-US" dirty="0"/>
          </a:p>
        </p:txBody>
      </p:sp>
    </p:spTree>
    <p:extLst>
      <p:ext uri="{BB962C8B-B14F-4D97-AF65-F5344CB8AC3E}">
        <p14:creationId xmlns:p14="http://schemas.microsoft.com/office/powerpoint/2010/main" val="127990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A59053-76CC-954F-A48D-2D7C1F133622}"/>
              </a:ext>
            </a:extLst>
          </p:cNvPr>
          <p:cNvSpPr>
            <a:spLocks noGrp="1"/>
          </p:cNvSpPr>
          <p:nvPr>
            <p:ph type="title"/>
          </p:nvPr>
        </p:nvSpPr>
        <p:spPr/>
        <p:txBody>
          <a:bodyPr/>
          <a:lstStyle/>
          <a:p>
            <a:r>
              <a:rPr lang="en-US" altLang="zh-CN" dirty="0"/>
              <a:t>Route</a:t>
            </a:r>
            <a:r>
              <a:rPr lang="zh-CN" altLang="en-US" dirty="0"/>
              <a:t> </a:t>
            </a:r>
            <a:r>
              <a:rPr lang="en-US" altLang="zh-CN" dirty="0"/>
              <a:t>Packing</a:t>
            </a:r>
            <a:endParaRPr lang="en-US" dirty="0"/>
          </a:p>
        </p:txBody>
      </p:sp>
      <p:sp>
        <p:nvSpPr>
          <p:cNvPr id="6" name="Text Placeholder 5">
            <a:extLst>
              <a:ext uri="{FF2B5EF4-FFF2-40B4-BE49-F238E27FC236}">
                <a16:creationId xmlns:a16="http://schemas.microsoft.com/office/drawing/2014/main" id="{CAFA7234-9657-614A-BC45-A2BCA2DD5C1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EE5269B-7F51-3A46-93D0-8A075F2D5A73}"/>
              </a:ext>
            </a:extLst>
          </p:cNvPr>
          <p:cNvSpPr>
            <a:spLocks noGrp="1"/>
          </p:cNvSpPr>
          <p:nvPr>
            <p:ph type="sldNum" sz="quarter" idx="4294967295"/>
          </p:nvPr>
        </p:nvSpPr>
        <p:spPr>
          <a:xfrm>
            <a:off x="0" y="6348413"/>
            <a:ext cx="2743200" cy="365125"/>
          </a:xfrm>
        </p:spPr>
        <p:txBody>
          <a:bodyPr/>
          <a:lstStyle/>
          <a:p>
            <a:fld id="{71A9F2F3-BA89-4AAA-A98E-105336200F76}" type="slidenum">
              <a:rPr lang="en-US" smtClean="0"/>
              <a:pPr/>
              <a:t>6</a:t>
            </a:fld>
            <a:endParaRPr lang="en-US" dirty="0"/>
          </a:p>
        </p:txBody>
      </p:sp>
    </p:spTree>
    <p:extLst>
      <p:ext uri="{BB962C8B-B14F-4D97-AF65-F5344CB8AC3E}">
        <p14:creationId xmlns:p14="http://schemas.microsoft.com/office/powerpoint/2010/main" val="647518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59D75-E48D-EA44-94AA-26A1576E4E8D}"/>
              </a:ext>
            </a:extLst>
          </p:cNvPr>
          <p:cNvSpPr>
            <a:spLocks noGrp="1"/>
          </p:cNvSpPr>
          <p:nvPr>
            <p:ph type="title"/>
          </p:nvPr>
        </p:nvSpPr>
        <p:spPr/>
        <p:txBody>
          <a:bodyPr/>
          <a:lstStyle/>
          <a:p>
            <a:r>
              <a:rPr lang="en-US" altLang="zh-CN" dirty="0"/>
              <a:t>Route</a:t>
            </a:r>
            <a:r>
              <a:rPr lang="zh-CN" altLang="en-US" dirty="0"/>
              <a:t> </a:t>
            </a:r>
            <a:r>
              <a:rPr lang="en-US" altLang="zh-CN" dirty="0"/>
              <a:t>Packing</a:t>
            </a:r>
            <a:r>
              <a:rPr lang="zh-CN" altLang="en-US" dirty="0"/>
              <a:t> </a:t>
            </a:r>
            <a:endParaRPr lang="en-US" dirty="0"/>
          </a:p>
        </p:txBody>
      </p:sp>
      <p:sp>
        <p:nvSpPr>
          <p:cNvPr id="3" name="Content Placeholder 2">
            <a:extLst>
              <a:ext uri="{FF2B5EF4-FFF2-40B4-BE49-F238E27FC236}">
                <a16:creationId xmlns:a16="http://schemas.microsoft.com/office/drawing/2014/main" id="{C5299F2E-FF89-B843-B0DF-3922A21D5A01}"/>
              </a:ext>
            </a:extLst>
          </p:cNvPr>
          <p:cNvSpPr>
            <a:spLocks noGrp="1"/>
          </p:cNvSpPr>
          <p:nvPr>
            <p:ph idx="1"/>
          </p:nvPr>
        </p:nvSpPr>
        <p:spPr>
          <a:xfrm>
            <a:off x="838200" y="1825625"/>
            <a:ext cx="4128436" cy="4351338"/>
          </a:xfrm>
        </p:spPr>
        <p:txBody>
          <a:bodyPr>
            <a:normAutofit/>
          </a:bodyPr>
          <a:lstStyle/>
          <a:p>
            <a:r>
              <a:rPr lang="en-US" sz="2400" dirty="0"/>
              <a:t>Groups multiple routes sharing the same geographic space side</a:t>
            </a:r>
            <a:r>
              <a:rPr lang="en-US" altLang="zh-CN" sz="2400" dirty="0"/>
              <a:t>-</a:t>
            </a:r>
            <a:r>
              <a:rPr lang="en-US" sz="2400" dirty="0"/>
              <a:t>by-side</a:t>
            </a:r>
          </a:p>
          <a:p>
            <a:pPr lvl="1"/>
            <a:r>
              <a:rPr lang="en-US" dirty="0"/>
              <a:t>Geospatial layout</a:t>
            </a:r>
          </a:p>
          <a:p>
            <a:pPr lvl="1"/>
            <a:r>
              <a:rPr lang="en-US" dirty="0"/>
              <a:t>Length</a:t>
            </a:r>
          </a:p>
          <a:p>
            <a:pPr lvl="1"/>
            <a:r>
              <a:rPr lang="en-US" dirty="0"/>
              <a:t>Identity</a:t>
            </a:r>
          </a:p>
          <a:p>
            <a:pPr lvl="1"/>
            <a:r>
              <a:rPr lang="en-US" dirty="0"/>
              <a:t>Stops</a:t>
            </a:r>
          </a:p>
          <a:p>
            <a:pPr lvl="1"/>
            <a:r>
              <a:rPr lang="en-US" dirty="0"/>
              <a:t>Direction</a:t>
            </a:r>
          </a:p>
          <a:p>
            <a:pPr lvl="1"/>
            <a:r>
              <a:rPr lang="en-US" dirty="0"/>
              <a:t>Volume</a:t>
            </a:r>
          </a:p>
          <a:p>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F304EE8F-888A-9444-81EE-A358B5223FF3}"/>
              </a:ext>
            </a:extLst>
          </p:cNvPr>
          <p:cNvSpPr>
            <a:spLocks noGrp="1"/>
          </p:cNvSpPr>
          <p:nvPr>
            <p:ph type="sldNum" sz="quarter" idx="4"/>
          </p:nvPr>
        </p:nvSpPr>
        <p:spPr/>
        <p:txBody>
          <a:bodyPr/>
          <a:lstStyle/>
          <a:p>
            <a:fld id="{71A9F2F3-BA89-4AAA-A98E-105336200F76}" type="slidenum">
              <a:rPr lang="en-US" smtClean="0"/>
              <a:pPr/>
              <a:t>7</a:t>
            </a:fld>
            <a:endParaRPr lang="en-US" dirty="0"/>
          </a:p>
        </p:txBody>
      </p:sp>
      <p:pic>
        <p:nvPicPr>
          <p:cNvPr id="7" name="Picture 6">
            <a:extLst>
              <a:ext uri="{FF2B5EF4-FFF2-40B4-BE49-F238E27FC236}">
                <a16:creationId xmlns:a16="http://schemas.microsoft.com/office/drawing/2014/main" id="{309D3089-1692-D14D-809C-A81DED4A8C65}"/>
              </a:ext>
            </a:extLst>
          </p:cNvPr>
          <p:cNvPicPr>
            <a:picLocks noChangeAspect="1"/>
          </p:cNvPicPr>
          <p:nvPr/>
        </p:nvPicPr>
        <p:blipFill>
          <a:blip r:embed="rId3"/>
          <a:stretch>
            <a:fillRect/>
          </a:stretch>
        </p:blipFill>
        <p:spPr>
          <a:xfrm>
            <a:off x="5216375" y="1019114"/>
            <a:ext cx="6535963" cy="5157849"/>
          </a:xfrm>
          <a:prstGeom prst="rect">
            <a:avLst/>
          </a:prstGeom>
        </p:spPr>
      </p:pic>
      <p:sp>
        <p:nvSpPr>
          <p:cNvPr id="11" name="Rectangle 10">
            <a:extLst>
              <a:ext uri="{FF2B5EF4-FFF2-40B4-BE49-F238E27FC236}">
                <a16:creationId xmlns:a16="http://schemas.microsoft.com/office/drawing/2014/main" id="{D4BF6953-0B5D-FA4D-AE09-C4051C9FA1B7}"/>
              </a:ext>
            </a:extLst>
          </p:cNvPr>
          <p:cNvSpPr/>
          <p:nvPr/>
        </p:nvSpPr>
        <p:spPr>
          <a:xfrm>
            <a:off x="7751203" y="2040168"/>
            <a:ext cx="899021" cy="5873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4095D86-7398-D644-B477-9F733D7738A0}"/>
              </a:ext>
            </a:extLst>
          </p:cNvPr>
          <p:cNvSpPr txBox="1"/>
          <p:nvPr/>
        </p:nvSpPr>
        <p:spPr>
          <a:xfrm>
            <a:off x="7735824" y="1700987"/>
            <a:ext cx="914400" cy="338554"/>
          </a:xfrm>
          <a:prstGeom prst="rect">
            <a:avLst/>
          </a:prstGeom>
          <a:noFill/>
        </p:spPr>
        <p:txBody>
          <a:bodyPr wrap="square" rtlCol="0">
            <a:spAutoFit/>
          </a:bodyPr>
          <a:lstStyle/>
          <a:p>
            <a:pPr algn="ctr"/>
            <a:r>
              <a:rPr lang="en-US" altLang="zh-CN" sz="1600" dirty="0">
                <a:latin typeface="Arial" panose="020B0604020202020204" pitchFamily="34" charset="0"/>
                <a:cs typeface="Arial" panose="020B0604020202020204" pitchFamily="34" charset="0"/>
              </a:rPr>
              <a:t>(A)</a:t>
            </a:r>
            <a:endParaRPr lang="en-US" sz="16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F4612337-5763-C14A-9598-A6F7A9E708D2}"/>
              </a:ext>
            </a:extLst>
          </p:cNvPr>
          <p:cNvSpPr/>
          <p:nvPr/>
        </p:nvSpPr>
        <p:spPr>
          <a:xfrm>
            <a:off x="9034272" y="3236976"/>
            <a:ext cx="483801" cy="159105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6879D1F-8F30-7A4A-A8C8-002E035CF3F8}"/>
              </a:ext>
            </a:extLst>
          </p:cNvPr>
          <p:cNvSpPr txBox="1"/>
          <p:nvPr/>
        </p:nvSpPr>
        <p:spPr>
          <a:xfrm>
            <a:off x="9290304" y="3863226"/>
            <a:ext cx="914400" cy="338554"/>
          </a:xfrm>
          <a:prstGeom prst="rect">
            <a:avLst/>
          </a:prstGeom>
          <a:noFill/>
        </p:spPr>
        <p:txBody>
          <a:bodyPr wrap="square" rtlCol="0">
            <a:spAutoFit/>
          </a:bodyPr>
          <a:lstStyle/>
          <a:p>
            <a:pPr algn="ctr"/>
            <a:r>
              <a:rPr lang="en-US" altLang="zh-CN" sz="1600" dirty="0">
                <a:latin typeface="Arial" panose="020B0604020202020204" pitchFamily="34" charset="0"/>
                <a:cs typeface="Arial" panose="020B0604020202020204" pitchFamily="34" charset="0"/>
              </a:rPr>
              <a:t>(B)</a:t>
            </a:r>
            <a:endParaRPr lang="en-US" sz="1600"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C07785F4-2FE8-2848-8173-56D3711D8746}"/>
              </a:ext>
            </a:extLst>
          </p:cNvPr>
          <p:cNvPicPr>
            <a:picLocks noChangeAspect="1"/>
          </p:cNvPicPr>
          <p:nvPr/>
        </p:nvPicPr>
        <p:blipFill>
          <a:blip r:embed="rId4"/>
          <a:stretch>
            <a:fillRect/>
          </a:stretch>
        </p:blipFill>
        <p:spPr>
          <a:xfrm>
            <a:off x="8875774" y="402621"/>
            <a:ext cx="2657859" cy="1603502"/>
          </a:xfrm>
          <a:prstGeom prst="rect">
            <a:avLst/>
          </a:prstGeom>
          <a:ln w="38100">
            <a:solidFill>
              <a:srgbClr val="FF0000"/>
            </a:solidFill>
          </a:ln>
        </p:spPr>
      </p:pic>
      <p:pic>
        <p:nvPicPr>
          <p:cNvPr id="18" name="Picture 17">
            <a:extLst>
              <a:ext uri="{FF2B5EF4-FFF2-40B4-BE49-F238E27FC236}">
                <a16:creationId xmlns:a16="http://schemas.microsoft.com/office/drawing/2014/main" id="{A52D2EDA-78B3-504A-AF81-00CCC6F83BF7}"/>
              </a:ext>
            </a:extLst>
          </p:cNvPr>
          <p:cNvPicPr>
            <a:picLocks noChangeAspect="1"/>
          </p:cNvPicPr>
          <p:nvPr/>
        </p:nvPicPr>
        <p:blipFill>
          <a:blip r:embed="rId5"/>
          <a:stretch>
            <a:fillRect/>
          </a:stretch>
        </p:blipFill>
        <p:spPr>
          <a:xfrm>
            <a:off x="10560849" y="2282449"/>
            <a:ext cx="1368136" cy="3980031"/>
          </a:xfrm>
          <a:prstGeom prst="rect">
            <a:avLst/>
          </a:prstGeom>
          <a:ln w="38100">
            <a:solidFill>
              <a:srgbClr val="FF0000"/>
            </a:solidFill>
          </a:ln>
        </p:spPr>
      </p:pic>
    </p:spTree>
    <p:extLst>
      <p:ext uri="{BB962C8B-B14F-4D97-AF65-F5344CB8AC3E}">
        <p14:creationId xmlns:p14="http://schemas.microsoft.com/office/powerpoint/2010/main" val="15637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ircle(in)">
                                      <p:cBhvr>
                                        <p:cTn id="12"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2CDC-2DCD-AA49-BB48-AD989AE4E34E}"/>
              </a:ext>
            </a:extLst>
          </p:cNvPr>
          <p:cNvSpPr>
            <a:spLocks noGrp="1"/>
          </p:cNvSpPr>
          <p:nvPr>
            <p:ph type="title"/>
          </p:nvPr>
        </p:nvSpPr>
        <p:spPr/>
        <p:txBody>
          <a:bodyPr anchor="b"/>
          <a:lstStyle/>
          <a:p>
            <a:r>
              <a:rPr lang="en-US" dirty="0"/>
              <a:t>RP Design</a:t>
            </a:r>
            <a:r>
              <a:rPr lang="zh-CN" altLang="en-US" dirty="0"/>
              <a:t> </a:t>
            </a:r>
            <a:r>
              <a:rPr lang="en-US" altLang="zh-CN" dirty="0"/>
              <a:t>Requirements</a:t>
            </a:r>
            <a:endParaRPr lang="en-US" dirty="0"/>
          </a:p>
        </p:txBody>
      </p:sp>
      <p:sp>
        <p:nvSpPr>
          <p:cNvPr id="5" name="Content Placeholder 4">
            <a:extLst>
              <a:ext uri="{FF2B5EF4-FFF2-40B4-BE49-F238E27FC236}">
                <a16:creationId xmlns:a16="http://schemas.microsoft.com/office/drawing/2014/main" id="{74342E76-5A16-8E44-8DC1-3718B0759007}"/>
              </a:ext>
            </a:extLst>
          </p:cNvPr>
          <p:cNvSpPr>
            <a:spLocks noGrp="1"/>
          </p:cNvSpPr>
          <p:nvPr>
            <p:ph idx="1"/>
          </p:nvPr>
        </p:nvSpPr>
        <p:spPr/>
        <p:txBody>
          <a:bodyPr/>
          <a:lstStyle/>
          <a:p>
            <a:endParaRPr lang="en-US" dirty="0"/>
          </a:p>
          <a:p>
            <a:r>
              <a:rPr lang="en-US" dirty="0"/>
              <a:t>R1: Preserve route edges</a:t>
            </a:r>
          </a:p>
          <a:p>
            <a:endParaRPr lang="en-US" sz="1200" dirty="0"/>
          </a:p>
          <a:p>
            <a:r>
              <a:rPr lang="en-US" dirty="0"/>
              <a:t>R2: Preserve route legs</a:t>
            </a:r>
          </a:p>
          <a:p>
            <a:endParaRPr lang="en-US" sz="1200" dirty="0"/>
          </a:p>
          <a:p>
            <a:r>
              <a:rPr lang="en-US" dirty="0"/>
              <a:t>R3: Convey direction</a:t>
            </a:r>
          </a:p>
          <a:p>
            <a:endParaRPr lang="en-US" sz="1200" dirty="0"/>
          </a:p>
          <a:p>
            <a:r>
              <a:rPr lang="en-US" dirty="0"/>
              <a:t>R4 [optional]: Convey volume</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E32A5F76-8CA1-0643-8756-5CF7AFD826D8}"/>
              </a:ext>
            </a:extLst>
          </p:cNvPr>
          <p:cNvSpPr>
            <a:spLocks noGrp="1"/>
          </p:cNvSpPr>
          <p:nvPr>
            <p:ph type="sldNum" sz="quarter" idx="4"/>
          </p:nvPr>
        </p:nvSpPr>
        <p:spPr/>
        <p:txBody>
          <a:bodyPr/>
          <a:lstStyle/>
          <a:p>
            <a:fld id="{71A9F2F3-BA89-4AAA-A98E-105336200F76}" type="slidenum">
              <a:rPr lang="en-US" smtClean="0"/>
              <a:pPr/>
              <a:t>8</a:t>
            </a:fld>
            <a:endParaRPr lang="en-US" dirty="0"/>
          </a:p>
        </p:txBody>
      </p:sp>
    </p:spTree>
    <p:extLst>
      <p:ext uri="{BB962C8B-B14F-4D97-AF65-F5344CB8AC3E}">
        <p14:creationId xmlns:p14="http://schemas.microsoft.com/office/powerpoint/2010/main" val="959878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2CDC-2DCD-AA49-BB48-AD989AE4E34E}"/>
              </a:ext>
            </a:extLst>
          </p:cNvPr>
          <p:cNvSpPr>
            <a:spLocks noGrp="1"/>
          </p:cNvSpPr>
          <p:nvPr>
            <p:ph type="title"/>
          </p:nvPr>
        </p:nvSpPr>
        <p:spPr/>
        <p:txBody>
          <a:bodyPr anchor="b"/>
          <a:lstStyle/>
          <a:p>
            <a:r>
              <a:rPr lang="en-US" dirty="0"/>
              <a:t>RP Design</a:t>
            </a:r>
            <a:r>
              <a:rPr lang="zh-CN" altLang="en-US" dirty="0"/>
              <a:t> </a:t>
            </a:r>
            <a:r>
              <a:rPr lang="en-US" altLang="zh-CN" dirty="0"/>
              <a:t>Requirements</a:t>
            </a:r>
            <a:endParaRPr lang="en-US" dirty="0"/>
          </a:p>
        </p:txBody>
      </p:sp>
      <p:sp>
        <p:nvSpPr>
          <p:cNvPr id="5" name="Content Placeholder 4">
            <a:extLst>
              <a:ext uri="{FF2B5EF4-FFF2-40B4-BE49-F238E27FC236}">
                <a16:creationId xmlns:a16="http://schemas.microsoft.com/office/drawing/2014/main" id="{74342E76-5A16-8E44-8DC1-3718B0759007}"/>
              </a:ext>
            </a:extLst>
          </p:cNvPr>
          <p:cNvSpPr>
            <a:spLocks noGrp="1"/>
          </p:cNvSpPr>
          <p:nvPr>
            <p:ph idx="1"/>
          </p:nvPr>
        </p:nvSpPr>
        <p:spPr/>
        <p:txBody>
          <a:bodyPr/>
          <a:lstStyle/>
          <a:p>
            <a:endParaRPr lang="en-US" dirty="0"/>
          </a:p>
          <a:p>
            <a:r>
              <a:rPr lang="en-US" dirty="0"/>
              <a:t>R1: Preserve route edges</a:t>
            </a:r>
          </a:p>
          <a:p>
            <a:endParaRPr lang="en-US" sz="1200" dirty="0"/>
          </a:p>
          <a:p>
            <a:r>
              <a:rPr lang="en-US" dirty="0"/>
              <a:t>R2: Preserve route legs</a:t>
            </a:r>
          </a:p>
          <a:p>
            <a:endParaRPr lang="en-US" sz="1200" dirty="0"/>
          </a:p>
          <a:p>
            <a:r>
              <a:rPr lang="en-US" dirty="0"/>
              <a:t>R3: Convey direction</a:t>
            </a:r>
          </a:p>
          <a:p>
            <a:endParaRPr lang="en-US" sz="1200" dirty="0"/>
          </a:p>
          <a:p>
            <a:r>
              <a:rPr lang="en-US" dirty="0"/>
              <a:t>R4 [optional]: Convey volume</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E32A5F76-8CA1-0643-8756-5CF7AFD826D8}"/>
              </a:ext>
            </a:extLst>
          </p:cNvPr>
          <p:cNvSpPr>
            <a:spLocks noGrp="1"/>
          </p:cNvSpPr>
          <p:nvPr>
            <p:ph type="sldNum" sz="quarter" idx="4"/>
          </p:nvPr>
        </p:nvSpPr>
        <p:spPr/>
        <p:txBody>
          <a:bodyPr/>
          <a:lstStyle/>
          <a:p>
            <a:fld id="{71A9F2F3-BA89-4AAA-A98E-105336200F76}" type="slidenum">
              <a:rPr lang="en-US" smtClean="0"/>
              <a:pPr/>
              <a:t>9</a:t>
            </a:fld>
            <a:endParaRPr lang="en-US" dirty="0"/>
          </a:p>
        </p:txBody>
      </p:sp>
      <p:sp>
        <p:nvSpPr>
          <p:cNvPr id="3" name="Rectangle 2">
            <a:extLst>
              <a:ext uri="{FF2B5EF4-FFF2-40B4-BE49-F238E27FC236}">
                <a16:creationId xmlns:a16="http://schemas.microsoft.com/office/drawing/2014/main" id="{82DB9E05-971B-D34D-BC65-01089AEACAE8}"/>
              </a:ext>
            </a:extLst>
          </p:cNvPr>
          <p:cNvSpPr/>
          <p:nvPr/>
        </p:nvSpPr>
        <p:spPr>
          <a:xfrm>
            <a:off x="838200" y="2252312"/>
            <a:ext cx="4523072" cy="6352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CDF4199-09CE-E84B-98A3-9AD1B7C85E8E}"/>
              </a:ext>
            </a:extLst>
          </p:cNvPr>
          <p:cNvGrpSpPr>
            <a:grpSpLocks noChangeAspect="1"/>
          </p:cNvGrpSpPr>
          <p:nvPr/>
        </p:nvGrpSpPr>
        <p:grpSpPr>
          <a:xfrm>
            <a:off x="6096000" y="2211296"/>
            <a:ext cx="5621549" cy="2784216"/>
            <a:chOff x="1098686" y="1094545"/>
            <a:chExt cx="9994628" cy="4950095"/>
          </a:xfrm>
        </p:grpSpPr>
        <p:pic>
          <p:nvPicPr>
            <p:cNvPr id="14" name="Picture 13">
              <a:extLst>
                <a:ext uri="{FF2B5EF4-FFF2-40B4-BE49-F238E27FC236}">
                  <a16:creationId xmlns:a16="http://schemas.microsoft.com/office/drawing/2014/main" id="{A755C801-14DB-D049-836D-1E6CFEB4A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686" y="1957948"/>
              <a:ext cx="9994628" cy="4086692"/>
            </a:xfrm>
            <a:prstGeom prst="rect">
              <a:avLst/>
            </a:prstGeom>
            <a:solidFill>
              <a:srgbClr val="FFFFFF">
                <a:shade val="85000"/>
              </a:srgbClr>
            </a:solidFill>
            <a:ln w="76200" cap="sq">
              <a:solidFill>
                <a:srgbClr val="EDEDED"/>
              </a:solidFill>
              <a:miter lim="800000"/>
            </a:ln>
            <a:effectLst>
              <a:outerShdw blurRad="55000" dist="18000" dir="5400000" algn="tl" rotWithShape="0">
                <a:srgbClr val="000000">
                  <a:alpha val="40000"/>
                </a:srgbClr>
              </a:outerShdw>
            </a:effectLst>
          </p:spPr>
        </p:pic>
        <p:grpSp>
          <p:nvGrpSpPr>
            <p:cNvPr id="15" name="Group 14">
              <a:extLst>
                <a:ext uri="{FF2B5EF4-FFF2-40B4-BE49-F238E27FC236}">
                  <a16:creationId xmlns:a16="http://schemas.microsoft.com/office/drawing/2014/main" id="{0DEF0E4A-7E15-E949-A74B-5A1FA802F554}"/>
                </a:ext>
              </a:extLst>
            </p:cNvPr>
            <p:cNvGrpSpPr/>
            <p:nvPr/>
          </p:nvGrpSpPr>
          <p:grpSpPr>
            <a:xfrm>
              <a:off x="2175792" y="2211654"/>
              <a:ext cx="3774158" cy="3503346"/>
              <a:chOff x="2175792" y="2211654"/>
              <a:chExt cx="3774158" cy="3503346"/>
            </a:xfrm>
          </p:grpSpPr>
          <p:cxnSp>
            <p:nvCxnSpPr>
              <p:cNvPr id="17" name="Straight Connector 16">
                <a:extLst>
                  <a:ext uri="{FF2B5EF4-FFF2-40B4-BE49-F238E27FC236}">
                    <a16:creationId xmlns:a16="http://schemas.microsoft.com/office/drawing/2014/main" id="{277261CD-1000-7B49-BC2A-BAD2BA0B86DF}"/>
                  </a:ext>
                </a:extLst>
              </p:cNvPr>
              <p:cNvCxnSpPr>
                <a:cxnSpLocks/>
              </p:cNvCxnSpPr>
              <p:nvPr/>
            </p:nvCxnSpPr>
            <p:spPr>
              <a:xfrm>
                <a:off x="2175792" y="2211654"/>
                <a:ext cx="1194777" cy="60535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1853063-CC6B-8F42-B576-099A68A8274F}"/>
                  </a:ext>
                </a:extLst>
              </p:cNvPr>
              <p:cNvCxnSpPr>
                <a:cxnSpLocks/>
              </p:cNvCxnSpPr>
              <p:nvPr/>
            </p:nvCxnSpPr>
            <p:spPr>
              <a:xfrm>
                <a:off x="3559745" y="2886716"/>
                <a:ext cx="1102465" cy="15991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43331A0-D32D-3D46-98E9-95F17E6B7DE6}"/>
                  </a:ext>
                </a:extLst>
              </p:cNvPr>
              <p:cNvCxnSpPr>
                <a:cxnSpLocks/>
              </p:cNvCxnSpPr>
              <p:nvPr/>
            </p:nvCxnSpPr>
            <p:spPr>
              <a:xfrm flipV="1">
                <a:off x="4854931" y="2710396"/>
                <a:ext cx="591365" cy="30031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3558F0-20EB-9A45-A328-24DBC74AB929}"/>
                  </a:ext>
                </a:extLst>
              </p:cNvPr>
              <p:cNvCxnSpPr>
                <a:cxnSpLocks/>
              </p:cNvCxnSpPr>
              <p:nvPr/>
            </p:nvCxnSpPr>
            <p:spPr>
              <a:xfrm>
                <a:off x="5695524" y="2848252"/>
                <a:ext cx="225524" cy="44030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34BDF8-53FF-F349-AAED-CA103D182BCB}"/>
                  </a:ext>
                </a:extLst>
              </p:cNvPr>
              <p:cNvCxnSpPr>
                <a:cxnSpLocks/>
              </p:cNvCxnSpPr>
              <p:nvPr/>
            </p:nvCxnSpPr>
            <p:spPr>
              <a:xfrm flipH="1">
                <a:off x="5715000" y="3482975"/>
                <a:ext cx="234950" cy="3587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7A3F87A-6AF6-F145-8969-D647A3C3AC24}"/>
                  </a:ext>
                </a:extLst>
              </p:cNvPr>
              <p:cNvCxnSpPr>
                <a:cxnSpLocks/>
              </p:cNvCxnSpPr>
              <p:nvPr/>
            </p:nvCxnSpPr>
            <p:spPr>
              <a:xfrm flipH="1">
                <a:off x="5342005" y="4001294"/>
                <a:ext cx="272362" cy="54599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7C5DA4-7A64-814B-A10B-C6145623D0D4}"/>
                  </a:ext>
                </a:extLst>
              </p:cNvPr>
              <p:cNvCxnSpPr>
                <a:cxnSpLocks/>
              </p:cNvCxnSpPr>
              <p:nvPr/>
            </p:nvCxnSpPr>
            <p:spPr>
              <a:xfrm flipH="1">
                <a:off x="4818743" y="4679609"/>
                <a:ext cx="396527" cy="14276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8215F7-1481-794B-9C59-F49A7CFD9E2A}"/>
                  </a:ext>
                </a:extLst>
              </p:cNvPr>
              <p:cNvCxnSpPr>
                <a:cxnSpLocks/>
              </p:cNvCxnSpPr>
              <p:nvPr/>
            </p:nvCxnSpPr>
            <p:spPr>
              <a:xfrm flipH="1">
                <a:off x="3886200" y="4935603"/>
                <a:ext cx="776010" cy="77939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221176B-D7DA-C045-A651-619E080BDF81}"/>
                </a:ext>
              </a:extLst>
            </p:cNvPr>
            <p:cNvSpPr txBox="1"/>
            <p:nvPr/>
          </p:nvSpPr>
          <p:spPr>
            <a:xfrm>
              <a:off x="3416534" y="1094545"/>
              <a:ext cx="2415941" cy="711361"/>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Edges</a:t>
              </a:r>
            </a:p>
          </p:txBody>
        </p:sp>
      </p:grpSp>
      <p:grpSp>
        <p:nvGrpSpPr>
          <p:cNvPr id="25" name="Group 24">
            <a:extLst>
              <a:ext uri="{FF2B5EF4-FFF2-40B4-BE49-F238E27FC236}">
                <a16:creationId xmlns:a16="http://schemas.microsoft.com/office/drawing/2014/main" id="{60A95C65-7355-F141-9BC5-E3BE9E277483}"/>
              </a:ext>
            </a:extLst>
          </p:cNvPr>
          <p:cNvGrpSpPr/>
          <p:nvPr/>
        </p:nvGrpSpPr>
        <p:grpSpPr>
          <a:xfrm>
            <a:off x="7279850" y="959266"/>
            <a:ext cx="3777342" cy="2469734"/>
            <a:chOff x="7279850" y="959266"/>
            <a:chExt cx="3777342" cy="2469734"/>
          </a:xfrm>
        </p:grpSpPr>
        <p:pic>
          <p:nvPicPr>
            <p:cNvPr id="26" name="Content Placeholder 5">
              <a:extLst>
                <a:ext uri="{FF2B5EF4-FFF2-40B4-BE49-F238E27FC236}">
                  <a16:creationId xmlns:a16="http://schemas.microsoft.com/office/drawing/2014/main" id="{91BD12D8-F8DC-444B-9BF0-C22462ADB6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1161" y="959266"/>
              <a:ext cx="3474720" cy="1939949"/>
            </a:xfrm>
            <a:prstGeom prst="rect">
              <a:avLst/>
            </a:prstGeom>
            <a:solidFill>
              <a:srgbClr val="FFFFFF">
                <a:shade val="85000"/>
              </a:srgbClr>
            </a:solidFill>
            <a:ln w="28575" cap="sq">
              <a:solidFill>
                <a:srgbClr val="EDEDED"/>
              </a:solidFill>
              <a:miter lim="800000"/>
            </a:ln>
            <a:effectLst>
              <a:outerShdw blurRad="55000" dist="18000" dir="5400000" algn="tl" rotWithShape="0">
                <a:srgbClr val="000000">
                  <a:alpha val="40000"/>
                </a:srgbClr>
              </a:outerShdw>
            </a:effectLst>
          </p:spPr>
        </p:pic>
        <p:sp>
          <p:nvSpPr>
            <p:cNvPr id="27" name="TextBox 26">
              <a:extLst>
                <a:ext uri="{FF2B5EF4-FFF2-40B4-BE49-F238E27FC236}">
                  <a16:creationId xmlns:a16="http://schemas.microsoft.com/office/drawing/2014/main" id="{7185E9A1-A2B3-AF4D-B124-259D25AAC31D}"/>
                </a:ext>
              </a:extLst>
            </p:cNvPr>
            <p:cNvSpPr txBox="1"/>
            <p:nvPr/>
          </p:nvSpPr>
          <p:spPr>
            <a:xfrm>
              <a:off x="7279850" y="2967335"/>
              <a:ext cx="3777342" cy="461665"/>
            </a:xfrm>
            <a:prstGeom prst="rect">
              <a:avLst/>
            </a:prstGeom>
            <a:noFill/>
          </p:spPr>
          <p:txBody>
            <a:bodyPr wrap="square" rtlCol="0">
              <a:spAutoFit/>
            </a:bodyPr>
            <a:lstStyle/>
            <a:p>
              <a:pPr algn="ctr"/>
              <a:r>
                <a:rPr lang="en-US" sz="2400" dirty="0">
                  <a:solidFill>
                    <a:schemeClr val="bg1"/>
                  </a:solidFill>
                  <a:latin typeface="Arial" panose="020B0604020202020204" pitchFamily="34" charset="0"/>
                  <a:cs typeface="Arial" panose="020B0604020202020204" pitchFamily="34" charset="0"/>
                </a:rPr>
                <a:t>(a) Occlusion of edges </a:t>
              </a:r>
            </a:p>
          </p:txBody>
        </p:sp>
      </p:grpSp>
      <p:grpSp>
        <p:nvGrpSpPr>
          <p:cNvPr id="28" name="Group 27">
            <a:extLst>
              <a:ext uri="{FF2B5EF4-FFF2-40B4-BE49-F238E27FC236}">
                <a16:creationId xmlns:a16="http://schemas.microsoft.com/office/drawing/2014/main" id="{34BFAF9C-42AA-714E-BF32-323F71E5B23B}"/>
              </a:ext>
            </a:extLst>
          </p:cNvPr>
          <p:cNvGrpSpPr/>
          <p:nvPr/>
        </p:nvGrpSpPr>
        <p:grpSpPr>
          <a:xfrm>
            <a:off x="7261889" y="3748051"/>
            <a:ext cx="3777342" cy="2844410"/>
            <a:chOff x="7261889" y="3748051"/>
            <a:chExt cx="3777342" cy="2844410"/>
          </a:xfrm>
        </p:grpSpPr>
        <p:pic>
          <p:nvPicPr>
            <p:cNvPr id="29" name="Picture 28">
              <a:extLst>
                <a:ext uri="{FF2B5EF4-FFF2-40B4-BE49-F238E27FC236}">
                  <a16:creationId xmlns:a16="http://schemas.microsoft.com/office/drawing/2014/main" id="{91D736AD-F783-8748-A033-48C3D1D5A0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1161" y="3748051"/>
              <a:ext cx="3474720" cy="1939949"/>
            </a:xfrm>
            <a:prstGeom prst="rect">
              <a:avLst/>
            </a:prstGeom>
            <a:solidFill>
              <a:srgbClr val="FFFFFF">
                <a:shade val="85000"/>
              </a:srgbClr>
            </a:solidFill>
            <a:ln w="28575" cap="sq">
              <a:solidFill>
                <a:srgbClr val="EDEDED"/>
              </a:solidFill>
              <a:miter lim="800000"/>
            </a:ln>
            <a:effectLst>
              <a:outerShdw blurRad="55000" dist="18000" dir="5400000" algn="tl" rotWithShape="0">
                <a:srgbClr val="000000">
                  <a:alpha val="40000"/>
                </a:srgbClr>
              </a:outerShdw>
            </a:effectLst>
          </p:spPr>
        </p:pic>
        <p:sp>
          <p:nvSpPr>
            <p:cNvPr id="30" name="TextBox 29">
              <a:extLst>
                <a:ext uri="{FF2B5EF4-FFF2-40B4-BE49-F238E27FC236}">
                  <a16:creationId xmlns:a16="http://schemas.microsoft.com/office/drawing/2014/main" id="{A6C383FB-A3B0-B543-BB28-490E7CF7106D}"/>
                </a:ext>
              </a:extLst>
            </p:cNvPr>
            <p:cNvSpPr txBox="1"/>
            <p:nvPr/>
          </p:nvSpPr>
          <p:spPr>
            <a:xfrm>
              <a:off x="7261889" y="5761464"/>
              <a:ext cx="3777342" cy="830997"/>
            </a:xfrm>
            <a:prstGeom prst="rect">
              <a:avLst/>
            </a:prstGeom>
            <a:noFill/>
          </p:spPr>
          <p:txBody>
            <a:bodyPr wrap="square" rtlCol="0">
              <a:spAutoFit/>
            </a:bodyPr>
            <a:lstStyle/>
            <a:p>
              <a:pPr algn="ctr"/>
              <a:r>
                <a:rPr lang="en-US" sz="2400" dirty="0">
                  <a:solidFill>
                    <a:schemeClr val="bg1"/>
                  </a:solidFill>
                  <a:latin typeface="Arial" panose="020B0604020202020204" pitchFamily="34" charset="0"/>
                  <a:cs typeface="Arial" panose="020B0604020202020204" pitchFamily="34" charset="0"/>
                </a:rPr>
                <a:t>(b)</a:t>
              </a:r>
              <a:r>
                <a:rPr lang="zh-CN" altLang="en-US" sz="2400" dirty="0">
                  <a:solidFill>
                    <a:schemeClr val="bg1"/>
                  </a:solidFill>
                  <a:latin typeface="Arial" panose="020B0604020202020204" pitchFamily="34" charset="0"/>
                  <a:cs typeface="Arial" panose="020B0604020202020204" pitchFamily="34" charset="0"/>
                </a:rPr>
                <a:t> </a:t>
              </a:r>
              <a:r>
                <a:rPr lang="en-US" sz="2400" dirty="0">
                  <a:solidFill>
                    <a:schemeClr val="bg1"/>
                  </a:solidFill>
                  <a:latin typeface="Arial" panose="020B0604020202020204" pitchFamily="34" charset="0"/>
                  <a:cs typeface="Arial" panose="020B0604020202020204" pitchFamily="34" charset="0"/>
                </a:rPr>
                <a:t>Route packing to preserve edges</a:t>
              </a:r>
            </a:p>
          </p:txBody>
        </p:sp>
      </p:grpSp>
    </p:spTree>
    <p:extLst>
      <p:ext uri="{BB962C8B-B14F-4D97-AF65-F5344CB8AC3E}">
        <p14:creationId xmlns:p14="http://schemas.microsoft.com/office/powerpoint/2010/main" val="165319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51471</TotalTime>
  <Words>1827</Words>
  <Application>Microsoft Macintosh PowerPoint</Application>
  <PresentationFormat>Widescreen</PresentationFormat>
  <Paragraphs>324</Paragraphs>
  <Slides>31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Cambria Math</vt:lpstr>
      <vt:lpstr>Courier New</vt:lpstr>
      <vt:lpstr>Lucida Sans Unicode</vt:lpstr>
      <vt:lpstr>Office Theme</vt:lpstr>
      <vt:lpstr>Route Packing: Geospatially-Accurate Visualization of Route Networks</vt:lpstr>
      <vt:lpstr>Outline</vt:lpstr>
      <vt:lpstr>Motivation</vt:lpstr>
      <vt:lpstr>Related Work</vt:lpstr>
      <vt:lpstr>Proposed Solution</vt:lpstr>
      <vt:lpstr>Route Packing</vt:lpstr>
      <vt:lpstr>Route Packing </vt:lpstr>
      <vt:lpstr>RP Design Requirements</vt:lpstr>
      <vt:lpstr>RP Design Requirements</vt:lpstr>
      <vt:lpstr>RP Design Requirements</vt:lpstr>
      <vt:lpstr>RP Design Requirements</vt:lpstr>
      <vt:lpstr>RP Design Requirements</vt:lpstr>
      <vt:lpstr>RP Design Requirements</vt:lpstr>
      <vt:lpstr>Layout algorithms: Overview</vt:lpstr>
      <vt:lpstr>Layout algorithms: Detecting Shared Edges</vt:lpstr>
      <vt:lpstr>Layout algorithms: Shifting and Packing Overlapping Edges</vt:lpstr>
      <vt:lpstr>Applications</vt:lpstr>
      <vt:lpstr>Modified Geo-Maps with RP</vt:lpstr>
      <vt:lpstr>Evaluation</vt:lpstr>
      <vt:lpstr>Evaluation</vt:lpstr>
      <vt:lpstr>Example Image – Arrow Glyphs</vt:lpstr>
      <vt:lpstr>Example Image – Transparency Gradient</vt:lpstr>
      <vt:lpstr>Example Image – Tapered Lines</vt:lpstr>
      <vt:lpstr>Experimental Factors 1/2</vt:lpstr>
      <vt:lpstr>Experimental Factors 2/2</vt:lpstr>
      <vt:lpstr>Experiment Setting</vt:lpstr>
      <vt:lpstr>Experiment Results: Correctness and Completion Time</vt:lpstr>
      <vt:lpstr>Completion Time </vt:lpstr>
      <vt:lpstr>Conclusion</vt:lpstr>
      <vt:lpstr>Discussion and Future Work</vt:lpstr>
      <vt:lpstr>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Multi-Scale Correlative Approach for Crowd-Sourced Multi-Variate Spatiotemporal Data</dc:title>
  <dc:creator>calvin</dc:creator>
  <cp:lastModifiedBy>Jieqiong Zhao</cp:lastModifiedBy>
  <cp:revision>570</cp:revision>
  <dcterms:created xsi:type="dcterms:W3CDTF">2017-11-13T16:13:50Z</dcterms:created>
  <dcterms:modified xsi:type="dcterms:W3CDTF">2020-01-15T20:02:55Z</dcterms:modified>
</cp:coreProperties>
</file>